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29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137.xml"/>
  <Override ContentType="application/vnd.openxmlformats-officedocument.presentationml.slideLayout+xml" PartName="/ppt/slideLayouts/slideLayout120.xml"/>
  <Override ContentType="application/vnd.openxmlformats-officedocument.presentationml.slideLayout+xml" PartName="/ppt/slideLayouts/slideLayout9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98.xml"/>
  <Override ContentType="application/vnd.openxmlformats-officedocument.presentationml.slideLayout+xml" PartName="/ppt/slideLayouts/slideLayout110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145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2.xml"/>
  <Override ContentType="application/vnd.openxmlformats-officedocument.presentationml.slideLayout+xml" PartName="/ppt/slideLayouts/slideLayout119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135.xml"/>
  <Override ContentType="application/vnd.openxmlformats-officedocument.presentationml.slideLayout+xml" PartName="/ppt/slideLayouts/slideLayout12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04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147.xml"/>
  <Override ContentType="application/vnd.openxmlformats-officedocument.presentationml.slideLayout+xml" PartName="/ppt/slideLayouts/slideLayout117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92.xml"/>
  <Override ContentType="application/vnd.openxmlformats-officedocument.presentationml.slideLayout+xml" PartName="/ppt/slideLayouts/slideLayout116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33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0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10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12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127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94.xml"/>
  <Override ContentType="application/vnd.openxmlformats-officedocument.presentationml.slideLayout+xml" PartName="/ppt/slideLayouts/slideLayout114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144.xml"/>
  <Override ContentType="application/vnd.openxmlformats-officedocument.presentationml.slideLayout+xml" PartName="/ppt/slideLayouts/slideLayout131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142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25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112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10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138.xml"/>
  <Override ContentType="application/vnd.openxmlformats-officedocument.presentationml.slideLayout+xml" PartName="/ppt/slideLayouts/slideLayout32.xml"/>
  <Override ContentType="application/vnd.openxmlformats-officedocument.presentationml.slideLayout+xml" PartName="/ppt/slideLayouts/slideLayout97.xml"/>
  <Override ContentType="application/vnd.openxmlformats-officedocument.presentationml.slideLayout+xml" PartName="/ppt/slideLayouts/slideLayout111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146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03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128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95.xml"/>
  <Override ContentType="application/vnd.openxmlformats-officedocument.presentationml.slideLayout+xml" PartName="/ppt/slideLayouts/slideLayout101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99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136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05.xml"/>
  <Override ContentType="application/vnd.openxmlformats-officedocument.presentationml.slideLayout+xml" PartName="/ppt/slideLayouts/slideLayout118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34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121.xml"/>
  <Override ContentType="application/vnd.openxmlformats-officedocument.presentationml.slideLayout+xml" PartName="/ppt/slideLayouts/slideLayout14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107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124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09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115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132.xml"/>
  <Override ContentType="application/vnd.openxmlformats-officedocument.presentationml.slideLayout+xml" PartName="/ppt/slideLayouts/slideLayout100.xml"/>
  <Override ContentType="application/vnd.openxmlformats-officedocument.presentationml.slideLayout+xml" PartName="/ppt/slideLayouts/slideLayout130.xml"/>
  <Override ContentType="application/vnd.openxmlformats-officedocument.presentationml.slideLayout+xml" PartName="/ppt/slideLayouts/slideLayout143.xml"/>
  <Override ContentType="application/vnd.openxmlformats-officedocument.presentationml.slideLayout+xml" PartName="/ppt/slideLayouts/slideLayout113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126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39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93.xml"/>
  <Override ContentType="application/vnd.openxmlformats-officedocument.presentationml.slideLayout+xml" PartName="/ppt/slideLayouts/slideLayout27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98" r:id="rId5"/>
    <p:sldMasterId id="2147483748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</p:sldIdLst>
  <p:sldSz cy="5143500" cx="9144000"/>
  <p:notesSz cx="6858000" cy="9144000"/>
  <p:embeddedFontLst>
    <p:embeddedFont>
      <p:font typeface="Poppins"/>
      <p:regular r:id="rId49"/>
      <p:bold r:id="rId50"/>
      <p:italic r:id="rId51"/>
      <p:boldItalic r:id="rId52"/>
    </p:embeddedFont>
    <p:embeddedFont>
      <p:font typeface="Instrument Sans"/>
      <p:regular r:id="rId53"/>
      <p:bold r:id="rId54"/>
      <p:italic r:id="rId55"/>
      <p:boldItalic r:id="rId56"/>
    </p:embeddedFont>
    <p:embeddedFont>
      <p:font typeface="Poppins Medium"/>
      <p:regular r:id="rId57"/>
      <p:bold r:id="rId58"/>
      <p:italic r:id="rId59"/>
      <p:boldItalic r:id="rId60"/>
    </p:embeddedFont>
    <p:embeddedFont>
      <p:font typeface="Poppins SemiBold"/>
      <p:regular r:id="rId61"/>
      <p:bold r:id="rId62"/>
      <p:italic r:id="rId63"/>
      <p:boldItalic r:id="rId6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65" roundtripDataSignature="AMtx7mhYvG+fazxsgyTTLtgVHQZezulpc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42" Type="http://schemas.openxmlformats.org/officeDocument/2006/relationships/slide" Target="slides/slide35.xml"/><Relationship Id="rId41" Type="http://schemas.openxmlformats.org/officeDocument/2006/relationships/slide" Target="slides/slide34.xml"/><Relationship Id="rId44" Type="http://schemas.openxmlformats.org/officeDocument/2006/relationships/slide" Target="slides/slide37.xml"/><Relationship Id="rId43" Type="http://schemas.openxmlformats.org/officeDocument/2006/relationships/slide" Target="slides/slide36.xml"/><Relationship Id="rId46" Type="http://schemas.openxmlformats.org/officeDocument/2006/relationships/slide" Target="slides/slide39.xml"/><Relationship Id="rId45" Type="http://schemas.openxmlformats.org/officeDocument/2006/relationships/slide" Target="slides/slide38.xml"/><Relationship Id="rId1" Type="http://schemas.openxmlformats.org/officeDocument/2006/relationships/theme" Target="theme/theme4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48" Type="http://schemas.openxmlformats.org/officeDocument/2006/relationships/slide" Target="slides/slide41.xml"/><Relationship Id="rId47" Type="http://schemas.openxmlformats.org/officeDocument/2006/relationships/slide" Target="slides/slide40.xml"/><Relationship Id="rId49" Type="http://schemas.openxmlformats.org/officeDocument/2006/relationships/font" Target="fonts/Poppins-regular.fnt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33" Type="http://schemas.openxmlformats.org/officeDocument/2006/relationships/slide" Target="slides/slide26.xml"/><Relationship Id="rId32" Type="http://schemas.openxmlformats.org/officeDocument/2006/relationships/slide" Target="slides/slide25.xml"/><Relationship Id="rId35" Type="http://schemas.openxmlformats.org/officeDocument/2006/relationships/slide" Target="slides/slide28.xml"/><Relationship Id="rId34" Type="http://schemas.openxmlformats.org/officeDocument/2006/relationships/slide" Target="slides/slide27.xml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62" Type="http://schemas.openxmlformats.org/officeDocument/2006/relationships/font" Target="fonts/PoppinsSemiBold-bold.fntdata"/><Relationship Id="rId61" Type="http://schemas.openxmlformats.org/officeDocument/2006/relationships/font" Target="fonts/PoppinsSemiBold-regular.fntdata"/><Relationship Id="rId20" Type="http://schemas.openxmlformats.org/officeDocument/2006/relationships/slide" Target="slides/slide13.xml"/><Relationship Id="rId64" Type="http://schemas.openxmlformats.org/officeDocument/2006/relationships/font" Target="fonts/PoppinsSemiBold-boldItalic.fntdata"/><Relationship Id="rId63" Type="http://schemas.openxmlformats.org/officeDocument/2006/relationships/font" Target="fonts/PoppinsSemiBold-italic.fntdata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65" Type="http://customschemas.google.com/relationships/presentationmetadata" Target="metadata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60" Type="http://schemas.openxmlformats.org/officeDocument/2006/relationships/font" Target="fonts/PoppinsMedium-boldItalic.fntdata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font" Target="fonts/Poppins-italic.fntdata"/><Relationship Id="rId50" Type="http://schemas.openxmlformats.org/officeDocument/2006/relationships/font" Target="fonts/Poppins-bold.fntdata"/><Relationship Id="rId53" Type="http://schemas.openxmlformats.org/officeDocument/2006/relationships/font" Target="fonts/InstrumentSans-regular.fntdata"/><Relationship Id="rId52" Type="http://schemas.openxmlformats.org/officeDocument/2006/relationships/font" Target="fonts/Poppins-boldItalic.fntdata"/><Relationship Id="rId11" Type="http://schemas.openxmlformats.org/officeDocument/2006/relationships/slide" Target="slides/slide4.xml"/><Relationship Id="rId55" Type="http://schemas.openxmlformats.org/officeDocument/2006/relationships/font" Target="fonts/InstrumentSans-italic.fntdata"/><Relationship Id="rId10" Type="http://schemas.openxmlformats.org/officeDocument/2006/relationships/slide" Target="slides/slide3.xml"/><Relationship Id="rId54" Type="http://schemas.openxmlformats.org/officeDocument/2006/relationships/font" Target="fonts/InstrumentSans-bold.fntdata"/><Relationship Id="rId13" Type="http://schemas.openxmlformats.org/officeDocument/2006/relationships/slide" Target="slides/slide6.xml"/><Relationship Id="rId57" Type="http://schemas.openxmlformats.org/officeDocument/2006/relationships/font" Target="fonts/PoppinsMedium-regular.fntdata"/><Relationship Id="rId12" Type="http://schemas.openxmlformats.org/officeDocument/2006/relationships/slide" Target="slides/slide5.xml"/><Relationship Id="rId56" Type="http://schemas.openxmlformats.org/officeDocument/2006/relationships/font" Target="fonts/InstrumentSans-boldItalic.fntdata"/><Relationship Id="rId15" Type="http://schemas.openxmlformats.org/officeDocument/2006/relationships/slide" Target="slides/slide8.xml"/><Relationship Id="rId59" Type="http://schemas.openxmlformats.org/officeDocument/2006/relationships/font" Target="fonts/PoppinsMedium-italic.fntdata"/><Relationship Id="rId14" Type="http://schemas.openxmlformats.org/officeDocument/2006/relationships/slide" Target="slides/slide7.xml"/><Relationship Id="rId58" Type="http://schemas.openxmlformats.org/officeDocument/2006/relationships/font" Target="fonts/PoppinsMedium-bold.fntdata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2.png>
</file>

<file path=ppt/media/image13.png>
</file>

<file path=ppt/media/image14.jpg>
</file>

<file path=ppt/media/image15.jpg>
</file>

<file path=ppt/media/image16.jpg>
</file>

<file path=ppt/media/image17.jpg>
</file>

<file path=ppt/media/image18.png>
</file>

<file path=ppt/media/image19.jpg>
</file>

<file path=ppt/media/image2.png>
</file>

<file path=ppt/media/image20.jpg>
</file>

<file path=ppt/media/image21.png>
</file>

<file path=ppt/media/image22.jpg>
</file>

<file path=ppt/media/image23.jpg>
</file>

<file path=ppt/media/image24.jpg>
</file>

<file path=ppt/media/image25.jpg>
</file>

<file path=ppt/media/image26.png>
</file>

<file path=ppt/media/image27.jpg>
</file>

<file path=ppt/media/image28.png>
</file>

<file path=ppt/media/image29.jpg>
</file>

<file path=ppt/media/image3.pn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png>
</file>

<file path=ppt/media/image37.png>
</file>

<file path=ppt/media/image38.png>
</file>

<file path=ppt/media/image39.jpg>
</file>

<file path=ppt/media/image4.png>
</file>

<file path=ppt/media/image40.jp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jpg>
</file>

<file path=ppt/media/image5.png>
</file>

<file path=ppt/media/image50.png>
</file>

<file path=ppt/media/image51.png>
</file>

<file path=ppt/media/image52.png>
</file>

<file path=ppt/media/image53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7" name="Shape 1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8" name="Google Shape;1548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49" name="Google Shape;1549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4" name="Shape 1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5" name="Google Shape;1615;g36ce4dc796e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16" name="Google Shape;1616;g36ce4dc796e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0" name="Shape 1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1" name="Google Shape;1621;g36ce4dc796e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22" name="Google Shape;1622;g36ce4dc796e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6" name="Shape 1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7" name="Google Shape;1627;g36ce4dc796e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28" name="Google Shape;1628;g36ce4dc796e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2" name="Shape 1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3" name="Google Shape;1633;g36ce4dc796e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34" name="Google Shape;1634;g36ce4dc796e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8" name="Shape 1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9" name="Google Shape;1639;g36ce4dc796e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40" name="Google Shape;1640;g36ce4dc796e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4" name="Shape 1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5" name="Google Shape;1645;g36ce4dc796e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46" name="Google Shape;1646;g36ce4dc796e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0" name="Shape 1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1" name="Google Shape;1651;g36ce4dc796e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52" name="Google Shape;1652;g36ce4dc796e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6" name="Shape 1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7" name="Google Shape;1657;g36ce4dc796e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58" name="Google Shape;1658;g36ce4dc796e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2" name="Shape 1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3" name="Google Shape;1663;g36ce4dc796e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64" name="Google Shape;1664;g36ce4dc796e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8" name="Shape 1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" name="Google Shape;1669;g36ce4dc796e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70" name="Google Shape;1670;g36ce4dc796e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7" name="Shape 1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8" name="Google Shape;1558;g39c1a85cac3_0_5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59" name="Google Shape;1559;g39c1a85cac3_0_5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5" name="Shape 1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6" name="Google Shape;1676;g36ce4dc796e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77" name="Google Shape;1677;g36ce4dc796e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3" name="Shape 1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4" name="Google Shape;1684;g36ce4dc796e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85" name="Google Shape;1685;g36ce4dc796e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9" name="Shape 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0" name="Google Shape;1690;g36ce4dc796e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91" name="Google Shape;1691;g36ce4dc796e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5" name="Shape 1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6" name="Google Shape;1696;g36ce4dc796e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97" name="Google Shape;1697;g36ce4dc796e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1" name="Shape 1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2" name="Google Shape;1702;g36ce4dc796e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03" name="Google Shape;1703;g36ce4dc796e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7" name="Shape 1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8" name="Google Shape;1708;g36ce4dc796e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09" name="Google Shape;1709;g36ce4dc796e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3" name="Shape 1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4" name="Google Shape;1714;g36ce4dc796e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15" name="Google Shape;1715;g36ce4dc796e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g36ce4dc796e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21" name="Google Shape;1721;g36ce4dc796e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5" name="Shape 1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6" name="Google Shape;1726;g36ce4dc796e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27" name="Google Shape;1727;g36ce4dc796e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1" name="Shape 1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2" name="Google Shape;1732;g36ce4dc796e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33" name="Google Shape;1733;g36ce4dc796e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4" name="Shape 1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5" name="Google Shape;1565;g39c1a85cac3_0_15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66" name="Google Shape;1566;g39c1a85cac3_0_15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7" name="Shape 1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8" name="Google Shape;1738;g36ce4dc796e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39" name="Google Shape;1739;g36ce4dc796e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3" name="Shape 1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4" name="Google Shape;1744;g36ce4dc796e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45" name="Google Shape;1745;g36ce4dc796e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9" name="Shape 1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0" name="Google Shape;1750;g36ce4dc796e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51" name="Google Shape;1751;g36ce4dc796e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6" name="Shape 1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7" name="Google Shape;1757;g36ce4dc796e_0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58" name="Google Shape;1758;g36ce4dc796e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3" name="Shape 1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4" name="Google Shape;1764;g36ce4dc796e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65" name="Google Shape;1765;g36ce4dc796e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0" name="Shape 1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" name="Google Shape;1771;g36ce4dc796e_0_1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72" name="Google Shape;1772;g36ce4dc796e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0" name="Shape 1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1" name="Google Shape;1781;g36ce4dc796e_0_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82" name="Google Shape;1782;g36ce4dc796e_0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7" name="Shape 1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8" name="Google Shape;1788;g36ce4dc796e_0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89" name="Google Shape;1789;g36ce4dc796e_0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4" name="Shape 1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5" name="Google Shape;1795;g36ce4dc796e_0_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96" name="Google Shape;1796;g36ce4dc796e_0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1" name="Shape 1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" name="Google Shape;1802;g36ce4dc796e_0_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03" name="Google Shape;1803;g36ce4dc796e_0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1" name="Shape 1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2" name="Google Shape;1572;g36ce4dc796e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3" name="Google Shape;1573;g36ce4dc796e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g36ce4dc796e_0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10" name="Google Shape;1810;g36ce4dc796e_0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6" name="Google Shape;1816;g36ce4dc796e_0_2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17" name="Google Shape;1817;g36ce4dc796e_0_2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8" name="Shape 1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9" name="Google Shape;1579;g36ce4dc796e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80" name="Google Shape;1580;g36ce4dc796e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5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Google Shape;1586;g36ce4dc796e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87" name="Google Shape;1587;g36ce4dc796e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2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g36ce4dc796e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94" name="Google Shape;1594;g36ce4dc796e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9" name="Shape 1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0" name="Google Shape;1600;g36ce4dc796e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01" name="Google Shape;1601;g36ce4dc796e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6" name="Shape 1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" name="Google Shape;1607;g36ce4dc796e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08" name="Google Shape;1608;g36ce4dc796e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1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10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10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/Relationships>
</file>

<file path=ppt/slideLayouts/_rels/slideLayout1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/Relationships>
</file>

<file path=ppt/slideLayouts/_rels/slideLayout1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1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/Relationships>
</file>

<file path=ppt/slideLayouts/_rels/slideLayout1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/Relationships>
</file>

<file path=ppt/slideLayouts/_rels/slideLayout1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1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1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Alt 1">
  <p:cSld name="BLANK_2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11"/>
          <p:cNvPicPr preferRelativeResize="0"/>
          <p:nvPr/>
        </p:nvPicPr>
        <p:blipFill rotWithShape="1">
          <a:blip r:embed="rId2">
            <a:alphaModFix amt="70000"/>
          </a:blip>
          <a:srcRect b="0" l="1311" r="0" t="0"/>
          <a:stretch/>
        </p:blipFill>
        <p:spPr>
          <a:xfrm>
            <a:off x="0" y="0"/>
            <a:ext cx="902324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11"/>
          <p:cNvSpPr txBox="1"/>
          <p:nvPr>
            <p:ph type="title"/>
          </p:nvPr>
        </p:nvSpPr>
        <p:spPr>
          <a:xfrm>
            <a:off x="128875" y="1291375"/>
            <a:ext cx="6341400" cy="3620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3" name="Google Shape;13;p11"/>
          <p:cNvSpPr/>
          <p:nvPr>
            <p:ph idx="2" type="pic"/>
          </p:nvPr>
        </p:nvSpPr>
        <p:spPr>
          <a:xfrm>
            <a:off x="6487225" y="2586525"/>
            <a:ext cx="1259100" cy="1269000"/>
          </a:xfrm>
          <a:prstGeom prst="rect">
            <a:avLst/>
          </a:prstGeom>
          <a:noFill/>
          <a:ln>
            <a:noFill/>
          </a:ln>
        </p:spPr>
      </p:sp>
      <p:sp>
        <p:nvSpPr>
          <p:cNvPr id="14" name="Google Shape;14;p11"/>
          <p:cNvSpPr/>
          <p:nvPr>
            <p:ph idx="3" type="pic"/>
          </p:nvPr>
        </p:nvSpPr>
        <p:spPr>
          <a:xfrm>
            <a:off x="7757975" y="3866750"/>
            <a:ext cx="1259700" cy="1279200"/>
          </a:xfrm>
          <a:prstGeom prst="rect">
            <a:avLst/>
          </a:prstGeom>
          <a:noFill/>
          <a:ln>
            <a:noFill/>
          </a:ln>
        </p:spPr>
      </p:sp>
      <p:sp>
        <p:nvSpPr>
          <p:cNvPr id="15" name="Google Shape;15;p11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" name="Google Shape;16;p11"/>
          <p:cNvSpPr txBox="1"/>
          <p:nvPr>
            <p:ph idx="1" type="subTitle"/>
          </p:nvPr>
        </p:nvSpPr>
        <p:spPr>
          <a:xfrm>
            <a:off x="179050" y="228600"/>
            <a:ext cx="12204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grpSp>
        <p:nvGrpSpPr>
          <p:cNvPr id="17" name="Google Shape;17;p11"/>
          <p:cNvGrpSpPr/>
          <p:nvPr/>
        </p:nvGrpSpPr>
        <p:grpSpPr>
          <a:xfrm>
            <a:off x="128875" y="0"/>
            <a:ext cx="8897700" cy="5144700"/>
            <a:chOff x="128875" y="0"/>
            <a:chExt cx="8897700" cy="5144700"/>
          </a:xfrm>
        </p:grpSpPr>
        <p:cxnSp>
          <p:nvCxnSpPr>
            <p:cNvPr id="18" name="Google Shape;18;p11"/>
            <p:cNvCxnSpPr/>
            <p:nvPr/>
          </p:nvCxnSpPr>
          <p:spPr>
            <a:xfrm>
              <a:off x="6480997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9" name="Google Shape;19;p11"/>
            <p:cNvCxnSpPr/>
            <p:nvPr/>
          </p:nvCxnSpPr>
          <p:spPr>
            <a:xfrm>
              <a:off x="7752136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0" name="Google Shape;20;p11"/>
            <p:cNvCxnSpPr/>
            <p:nvPr/>
          </p:nvCxnSpPr>
          <p:spPr>
            <a:xfrm>
              <a:off x="6481000" y="3861475"/>
              <a:ext cx="2539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1" name="Google Shape;21;p11"/>
            <p:cNvCxnSpPr/>
            <p:nvPr/>
          </p:nvCxnSpPr>
          <p:spPr>
            <a:xfrm>
              <a:off x="6481000" y="2579575"/>
              <a:ext cx="25422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2" name="Google Shape;22;p11"/>
            <p:cNvCxnSpPr/>
            <p:nvPr/>
          </p:nvCxnSpPr>
          <p:spPr>
            <a:xfrm>
              <a:off x="5212100" y="1200"/>
              <a:ext cx="0" cy="12903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3" name="Google Shape;23;p11"/>
            <p:cNvCxnSpPr/>
            <p:nvPr/>
          </p:nvCxnSpPr>
          <p:spPr>
            <a:xfrm>
              <a:off x="3940150" y="1200"/>
              <a:ext cx="0" cy="12903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4" name="Google Shape;24;p11"/>
            <p:cNvCxnSpPr/>
            <p:nvPr/>
          </p:nvCxnSpPr>
          <p:spPr>
            <a:xfrm>
              <a:off x="2669725" y="1200"/>
              <a:ext cx="0" cy="12903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5" name="Google Shape;25;p11"/>
            <p:cNvCxnSpPr/>
            <p:nvPr/>
          </p:nvCxnSpPr>
          <p:spPr>
            <a:xfrm>
              <a:off x="1399300" y="1200"/>
              <a:ext cx="0" cy="12903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6" name="Google Shape;26;p11"/>
            <p:cNvCxnSpPr/>
            <p:nvPr/>
          </p:nvCxnSpPr>
          <p:spPr>
            <a:xfrm>
              <a:off x="1288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7" name="Google Shape;27;p11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8" name="Google Shape;28;p11"/>
            <p:cNvCxnSpPr/>
            <p:nvPr/>
          </p:nvCxnSpPr>
          <p:spPr>
            <a:xfrm>
              <a:off x="128875" y="1291375"/>
              <a:ext cx="8897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29" name="Google Shape;29;p11"/>
          <p:cNvSpPr/>
          <p:nvPr/>
        </p:nvSpPr>
        <p:spPr>
          <a:xfrm>
            <a:off x="6486025" y="-3325"/>
            <a:ext cx="1259400" cy="12891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0" name="Google Shape;30;p11"/>
          <p:cNvSpPr/>
          <p:nvPr/>
        </p:nvSpPr>
        <p:spPr>
          <a:xfrm>
            <a:off x="7756250" y="-3325"/>
            <a:ext cx="1262400" cy="1287900"/>
          </a:xfrm>
          <a:prstGeom prst="roundRect">
            <a:avLst>
              <a:gd fmla="val 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Alt 2">
  <p:cSld name="BLANK_1_1_1_1_1_1_1_1_1_1_1_1_1_1_2_1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/>
          <p:nvPr>
            <p:ph idx="2" type="pic"/>
          </p:nvPr>
        </p:nvSpPr>
        <p:spPr>
          <a:xfrm>
            <a:off x="7751475" y="1291350"/>
            <a:ext cx="1266300" cy="1285200"/>
          </a:xfrm>
          <a:prstGeom prst="rect">
            <a:avLst/>
          </a:prstGeom>
          <a:noFill/>
          <a:ln>
            <a:noFill/>
          </a:ln>
        </p:spPr>
      </p:sp>
      <p:sp>
        <p:nvSpPr>
          <p:cNvPr id="124" name="Google Shape;124;p20"/>
          <p:cNvSpPr/>
          <p:nvPr>
            <p:ph idx="3" type="pic"/>
          </p:nvPr>
        </p:nvSpPr>
        <p:spPr>
          <a:xfrm>
            <a:off x="7751425" y="3864900"/>
            <a:ext cx="1266300" cy="1284900"/>
          </a:xfrm>
          <a:prstGeom prst="rect">
            <a:avLst/>
          </a:prstGeom>
          <a:noFill/>
          <a:ln>
            <a:noFill/>
          </a:ln>
        </p:spPr>
      </p:sp>
      <p:sp>
        <p:nvSpPr>
          <p:cNvPr id="125" name="Google Shape;125;p20"/>
          <p:cNvSpPr/>
          <p:nvPr>
            <p:ph idx="4" type="pic"/>
          </p:nvPr>
        </p:nvSpPr>
        <p:spPr>
          <a:xfrm>
            <a:off x="5218487" y="2584425"/>
            <a:ext cx="2525100" cy="1271400"/>
          </a:xfrm>
          <a:prstGeom prst="rect">
            <a:avLst/>
          </a:prstGeom>
          <a:noFill/>
          <a:ln>
            <a:noFill/>
          </a:ln>
        </p:spPr>
      </p:sp>
      <p:sp>
        <p:nvSpPr>
          <p:cNvPr id="126" name="Google Shape;126;p20"/>
          <p:cNvSpPr txBox="1"/>
          <p:nvPr>
            <p:ph idx="1" type="subTitle"/>
          </p:nvPr>
        </p:nvSpPr>
        <p:spPr>
          <a:xfrm>
            <a:off x="984950" y="3865575"/>
            <a:ext cx="416700" cy="393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accent6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5" type="subTitle"/>
          </p:nvPr>
        </p:nvSpPr>
        <p:spPr>
          <a:xfrm>
            <a:off x="984950" y="1291350"/>
            <a:ext cx="416700" cy="39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20"/>
          <p:cNvSpPr txBox="1"/>
          <p:nvPr>
            <p:ph idx="6" type="subTitle"/>
          </p:nvPr>
        </p:nvSpPr>
        <p:spPr>
          <a:xfrm>
            <a:off x="984950" y="2584425"/>
            <a:ext cx="416700" cy="39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20"/>
          <p:cNvSpPr txBox="1"/>
          <p:nvPr>
            <p:ph type="title"/>
          </p:nvPr>
        </p:nvSpPr>
        <p:spPr>
          <a:xfrm>
            <a:off x="139700" y="228600"/>
            <a:ext cx="64803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cxnSp>
        <p:nvCxnSpPr>
          <p:cNvPr id="130" name="Google Shape;130;p20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1" name="Google Shape;131;p20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2" name="Google Shape;132;p20"/>
          <p:cNvSpPr txBox="1"/>
          <p:nvPr>
            <p:ph idx="7" type="body"/>
          </p:nvPr>
        </p:nvSpPr>
        <p:spPr>
          <a:xfrm>
            <a:off x="1399300" y="1548450"/>
            <a:ext cx="3811200" cy="95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33" name="Google Shape;133;p20"/>
          <p:cNvSpPr txBox="1"/>
          <p:nvPr>
            <p:ph idx="8" type="subTitle"/>
          </p:nvPr>
        </p:nvSpPr>
        <p:spPr>
          <a:xfrm>
            <a:off x="1400950" y="1291375"/>
            <a:ext cx="38112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34" name="Google Shape;134;p20"/>
          <p:cNvSpPr txBox="1"/>
          <p:nvPr>
            <p:ph idx="9" type="body"/>
          </p:nvPr>
        </p:nvSpPr>
        <p:spPr>
          <a:xfrm>
            <a:off x="1399300" y="2838025"/>
            <a:ext cx="3811200" cy="10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35" name="Google Shape;135;p20"/>
          <p:cNvSpPr txBox="1"/>
          <p:nvPr>
            <p:ph idx="13" type="subTitle"/>
          </p:nvPr>
        </p:nvSpPr>
        <p:spPr>
          <a:xfrm>
            <a:off x="1399313" y="2576425"/>
            <a:ext cx="38112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36" name="Google Shape;136;p20"/>
          <p:cNvSpPr txBox="1"/>
          <p:nvPr>
            <p:ph idx="14" type="body"/>
          </p:nvPr>
        </p:nvSpPr>
        <p:spPr>
          <a:xfrm>
            <a:off x="1399325" y="4123075"/>
            <a:ext cx="3811200" cy="8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37" name="Google Shape;137;p20"/>
          <p:cNvSpPr txBox="1"/>
          <p:nvPr>
            <p:ph idx="15" type="subTitle"/>
          </p:nvPr>
        </p:nvSpPr>
        <p:spPr>
          <a:xfrm>
            <a:off x="1399338" y="3861475"/>
            <a:ext cx="38112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38" name="Google Shape;138;p20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Alt 1">
  <p:cSld name="BLANK_2">
    <p:spTree>
      <p:nvGrpSpPr>
        <p:cNvPr id="1049" name="Shape 1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0" name="Google Shape;1050;g39c1a85cac3_0_3341"/>
          <p:cNvPicPr preferRelativeResize="0"/>
          <p:nvPr/>
        </p:nvPicPr>
        <p:blipFill rotWithShape="1">
          <a:blip r:embed="rId2">
            <a:alphaModFix amt="70000"/>
          </a:blip>
          <a:srcRect b="0" l="1311" r="0" t="0"/>
          <a:stretch/>
        </p:blipFill>
        <p:spPr>
          <a:xfrm>
            <a:off x="0" y="0"/>
            <a:ext cx="902324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1" name="Google Shape;1051;g39c1a85cac3_0_3341"/>
          <p:cNvSpPr txBox="1"/>
          <p:nvPr>
            <p:ph type="title"/>
          </p:nvPr>
        </p:nvSpPr>
        <p:spPr>
          <a:xfrm>
            <a:off x="128875" y="1291375"/>
            <a:ext cx="6341400" cy="3620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052" name="Google Shape;1052;g39c1a85cac3_0_3341"/>
          <p:cNvSpPr/>
          <p:nvPr>
            <p:ph idx="2" type="pic"/>
          </p:nvPr>
        </p:nvSpPr>
        <p:spPr>
          <a:xfrm>
            <a:off x="6487225" y="2586525"/>
            <a:ext cx="1259100" cy="1269000"/>
          </a:xfrm>
          <a:prstGeom prst="rect">
            <a:avLst/>
          </a:prstGeom>
          <a:noFill/>
          <a:ln>
            <a:noFill/>
          </a:ln>
        </p:spPr>
      </p:sp>
      <p:sp>
        <p:nvSpPr>
          <p:cNvPr id="1053" name="Google Shape;1053;g39c1a85cac3_0_3341"/>
          <p:cNvSpPr/>
          <p:nvPr>
            <p:ph idx="3" type="pic"/>
          </p:nvPr>
        </p:nvSpPr>
        <p:spPr>
          <a:xfrm>
            <a:off x="7757975" y="3866750"/>
            <a:ext cx="1259700" cy="1279200"/>
          </a:xfrm>
          <a:prstGeom prst="rect">
            <a:avLst/>
          </a:prstGeom>
          <a:noFill/>
          <a:ln>
            <a:noFill/>
          </a:ln>
        </p:spPr>
      </p:sp>
      <p:sp>
        <p:nvSpPr>
          <p:cNvPr id="1054" name="Google Shape;1054;g39c1a85cac3_0_3341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55" name="Google Shape;1055;g39c1a85cac3_0_3341"/>
          <p:cNvSpPr txBox="1"/>
          <p:nvPr>
            <p:ph idx="1" type="subTitle"/>
          </p:nvPr>
        </p:nvSpPr>
        <p:spPr>
          <a:xfrm>
            <a:off x="179050" y="228600"/>
            <a:ext cx="12204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grpSp>
        <p:nvGrpSpPr>
          <p:cNvPr id="1056" name="Google Shape;1056;g39c1a85cac3_0_3341"/>
          <p:cNvGrpSpPr/>
          <p:nvPr/>
        </p:nvGrpSpPr>
        <p:grpSpPr>
          <a:xfrm>
            <a:off x="128875" y="0"/>
            <a:ext cx="8897700" cy="5144700"/>
            <a:chOff x="128875" y="0"/>
            <a:chExt cx="8897700" cy="5144700"/>
          </a:xfrm>
        </p:grpSpPr>
        <p:cxnSp>
          <p:nvCxnSpPr>
            <p:cNvPr id="1057" name="Google Shape;1057;g39c1a85cac3_0_3341"/>
            <p:cNvCxnSpPr/>
            <p:nvPr/>
          </p:nvCxnSpPr>
          <p:spPr>
            <a:xfrm>
              <a:off x="6480997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58" name="Google Shape;1058;g39c1a85cac3_0_3341"/>
            <p:cNvCxnSpPr/>
            <p:nvPr/>
          </p:nvCxnSpPr>
          <p:spPr>
            <a:xfrm>
              <a:off x="7752136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59" name="Google Shape;1059;g39c1a85cac3_0_3341"/>
            <p:cNvCxnSpPr/>
            <p:nvPr/>
          </p:nvCxnSpPr>
          <p:spPr>
            <a:xfrm>
              <a:off x="6481000" y="3861475"/>
              <a:ext cx="2539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60" name="Google Shape;1060;g39c1a85cac3_0_3341"/>
            <p:cNvCxnSpPr/>
            <p:nvPr/>
          </p:nvCxnSpPr>
          <p:spPr>
            <a:xfrm>
              <a:off x="6481000" y="2579575"/>
              <a:ext cx="25422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61" name="Google Shape;1061;g39c1a85cac3_0_3341"/>
            <p:cNvCxnSpPr/>
            <p:nvPr/>
          </p:nvCxnSpPr>
          <p:spPr>
            <a:xfrm>
              <a:off x="5212100" y="1200"/>
              <a:ext cx="0" cy="12903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62" name="Google Shape;1062;g39c1a85cac3_0_3341"/>
            <p:cNvCxnSpPr/>
            <p:nvPr/>
          </p:nvCxnSpPr>
          <p:spPr>
            <a:xfrm>
              <a:off x="3940150" y="1200"/>
              <a:ext cx="0" cy="12903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63" name="Google Shape;1063;g39c1a85cac3_0_3341"/>
            <p:cNvCxnSpPr/>
            <p:nvPr/>
          </p:nvCxnSpPr>
          <p:spPr>
            <a:xfrm>
              <a:off x="2669725" y="1200"/>
              <a:ext cx="0" cy="12903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64" name="Google Shape;1064;g39c1a85cac3_0_3341"/>
            <p:cNvCxnSpPr/>
            <p:nvPr/>
          </p:nvCxnSpPr>
          <p:spPr>
            <a:xfrm>
              <a:off x="1399300" y="1200"/>
              <a:ext cx="0" cy="12903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65" name="Google Shape;1065;g39c1a85cac3_0_3341"/>
            <p:cNvCxnSpPr/>
            <p:nvPr/>
          </p:nvCxnSpPr>
          <p:spPr>
            <a:xfrm>
              <a:off x="1288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66" name="Google Shape;1066;g39c1a85cac3_0_3341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67" name="Google Shape;1067;g39c1a85cac3_0_3341"/>
            <p:cNvCxnSpPr/>
            <p:nvPr/>
          </p:nvCxnSpPr>
          <p:spPr>
            <a:xfrm>
              <a:off x="128875" y="1291375"/>
              <a:ext cx="8897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068" name="Google Shape;1068;g39c1a85cac3_0_3341"/>
          <p:cNvSpPr/>
          <p:nvPr/>
        </p:nvSpPr>
        <p:spPr>
          <a:xfrm>
            <a:off x="6486025" y="-3325"/>
            <a:ext cx="1259400" cy="12891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069" name="Google Shape;1069;g39c1a85cac3_0_3341"/>
          <p:cNvSpPr/>
          <p:nvPr/>
        </p:nvSpPr>
        <p:spPr>
          <a:xfrm>
            <a:off x="7756250" y="-3325"/>
            <a:ext cx="1262400" cy="1287900"/>
          </a:xfrm>
          <a:prstGeom prst="roundRect">
            <a:avLst>
              <a:gd fmla="val 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1">
  <p:cSld name="CUSTOM_14">
    <p:spTree>
      <p:nvGrpSpPr>
        <p:cNvPr id="1070" name="Shape 1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1" name="Google Shape;1071;g39c1a85cac3_0_3373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72" name="Google Shape;1072;g39c1a85cac3_0_3373"/>
          <p:cNvSpPr txBox="1"/>
          <p:nvPr>
            <p:ph type="title"/>
          </p:nvPr>
        </p:nvSpPr>
        <p:spPr>
          <a:xfrm>
            <a:off x="128875" y="228600"/>
            <a:ext cx="63414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cxnSp>
        <p:nvCxnSpPr>
          <p:cNvPr id="1073" name="Google Shape;1073;g39c1a85cac3_0_3373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74" name="Google Shape;1074;g39c1a85cac3_0_3373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2">
  <p:cSld name="CUSTOM_14_2">
    <p:spTree>
      <p:nvGrpSpPr>
        <p:cNvPr id="1075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g39c1a85cac3_0_3378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77" name="Google Shape;1077;g39c1a85cac3_0_3378"/>
          <p:cNvSpPr txBox="1"/>
          <p:nvPr>
            <p:ph type="title"/>
          </p:nvPr>
        </p:nvSpPr>
        <p:spPr>
          <a:xfrm>
            <a:off x="128875" y="228600"/>
            <a:ext cx="63414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cxnSp>
        <p:nvCxnSpPr>
          <p:cNvPr id="1078" name="Google Shape;1078;g39c1a85cac3_0_3378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79" name="Google Shape;1079;g39c1a85cac3_0_3378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3">
  <p:cSld name="CUSTOM_14_2_1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1" name="Google Shape;1081;g39c1a85cac3_0_3383"/>
          <p:cNvPicPr preferRelativeResize="0"/>
          <p:nvPr/>
        </p:nvPicPr>
        <p:blipFill rotWithShape="1">
          <a:blip r:embed="rId2">
            <a:alphaModFix/>
          </a:blip>
          <a:srcRect b="36187" l="0" r="0" t="0"/>
          <a:stretch/>
        </p:blipFill>
        <p:spPr>
          <a:xfrm>
            <a:off x="5480550" y="1875"/>
            <a:ext cx="3541498" cy="1289501"/>
          </a:xfrm>
          <a:prstGeom prst="rect">
            <a:avLst/>
          </a:prstGeom>
          <a:gradFill>
            <a:gsLst>
              <a:gs pos="0">
                <a:srgbClr val="808978"/>
              </a:gs>
              <a:gs pos="58000">
                <a:schemeClr val="dk1"/>
              </a:gs>
              <a:gs pos="100000">
                <a:schemeClr val="dk1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</p:pic>
      <p:sp>
        <p:nvSpPr>
          <p:cNvPr id="1082" name="Google Shape;1082;g39c1a85cac3_0_3383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83" name="Google Shape;1083;g39c1a85cac3_0_3383"/>
          <p:cNvSpPr txBox="1"/>
          <p:nvPr>
            <p:ph type="title"/>
          </p:nvPr>
        </p:nvSpPr>
        <p:spPr>
          <a:xfrm>
            <a:off x="128875" y="228600"/>
            <a:ext cx="63414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grpSp>
        <p:nvGrpSpPr>
          <p:cNvPr id="1084" name="Google Shape;1084;g39c1a85cac3_0_3383"/>
          <p:cNvGrpSpPr/>
          <p:nvPr/>
        </p:nvGrpSpPr>
        <p:grpSpPr>
          <a:xfrm>
            <a:off x="118800" y="0"/>
            <a:ext cx="8904450" cy="5135400"/>
            <a:chOff x="118800" y="0"/>
            <a:chExt cx="8904450" cy="5135400"/>
          </a:xfrm>
        </p:grpSpPr>
        <p:cxnSp>
          <p:nvCxnSpPr>
            <p:cNvPr id="1085" name="Google Shape;1085;g39c1a85cac3_0_3383"/>
            <p:cNvCxnSpPr/>
            <p:nvPr/>
          </p:nvCxnSpPr>
          <p:spPr>
            <a:xfrm>
              <a:off x="9023250" y="0"/>
              <a:ext cx="0" cy="5135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86" name="Google Shape;1086;g39c1a85cac3_0_3383"/>
            <p:cNvCxnSpPr/>
            <p:nvPr/>
          </p:nvCxnSpPr>
          <p:spPr>
            <a:xfrm>
              <a:off x="118800" y="0"/>
              <a:ext cx="0" cy="5135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87" name="Google Shape;1087;g39c1a85cac3_0_3383"/>
            <p:cNvCxnSpPr/>
            <p:nvPr/>
          </p:nvCxnSpPr>
          <p:spPr>
            <a:xfrm>
              <a:off x="128875" y="1291375"/>
              <a:ext cx="88902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4">
  <p:cSld name="BLANK_1_1_1_1">
    <p:spTree>
      <p:nvGrpSpPr>
        <p:cNvPr id="1088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9" name="Google Shape;1089;g39c1a85cac3_0_3391"/>
          <p:cNvPicPr preferRelativeResize="0"/>
          <p:nvPr/>
        </p:nvPicPr>
        <p:blipFill rotWithShape="1">
          <a:blip r:embed="rId2">
            <a:alphaModFix/>
          </a:blip>
          <a:srcRect b="55478" l="0" r="16387" t="0"/>
          <a:stretch/>
        </p:blipFill>
        <p:spPr>
          <a:xfrm>
            <a:off x="4727250" y="450"/>
            <a:ext cx="4289751" cy="1284901"/>
          </a:xfrm>
          <a:prstGeom prst="rect">
            <a:avLst/>
          </a:prstGeom>
          <a:noFill/>
          <a:ln>
            <a:noFill/>
          </a:ln>
        </p:spPr>
      </p:pic>
      <p:sp>
        <p:nvSpPr>
          <p:cNvPr id="1090" name="Google Shape;1090;g39c1a85cac3_0_3391"/>
          <p:cNvSpPr/>
          <p:nvPr>
            <p:ph idx="2" type="pic"/>
          </p:nvPr>
        </p:nvSpPr>
        <p:spPr>
          <a:xfrm>
            <a:off x="131575" y="6"/>
            <a:ext cx="2533200" cy="1285800"/>
          </a:xfrm>
          <a:prstGeom prst="rect">
            <a:avLst/>
          </a:prstGeom>
          <a:noFill/>
          <a:ln>
            <a:noFill/>
          </a:ln>
        </p:spPr>
      </p:sp>
      <p:sp>
        <p:nvSpPr>
          <p:cNvPr id="1091" name="Google Shape;1091;g39c1a85cac3_0_3391"/>
          <p:cNvSpPr txBox="1"/>
          <p:nvPr>
            <p:ph type="title"/>
          </p:nvPr>
        </p:nvSpPr>
        <p:spPr>
          <a:xfrm>
            <a:off x="128875" y="1291375"/>
            <a:ext cx="7623300" cy="3621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092" name="Google Shape;1092;g39c1a85cac3_0_3391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093" name="Google Shape;1093;g39c1a85cac3_0_3391"/>
          <p:cNvGrpSpPr/>
          <p:nvPr/>
        </p:nvGrpSpPr>
        <p:grpSpPr>
          <a:xfrm>
            <a:off x="128875" y="0"/>
            <a:ext cx="8894375" cy="5144700"/>
            <a:chOff x="128875" y="0"/>
            <a:chExt cx="8894375" cy="5144700"/>
          </a:xfrm>
        </p:grpSpPr>
        <p:cxnSp>
          <p:nvCxnSpPr>
            <p:cNvPr id="1094" name="Google Shape;1094;g39c1a85cac3_0_3391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95" name="Google Shape;1095;g39c1a85cac3_0_3391"/>
            <p:cNvCxnSpPr/>
            <p:nvPr/>
          </p:nvCxnSpPr>
          <p:spPr>
            <a:xfrm>
              <a:off x="1288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96" name="Google Shape;1096;g39c1a85cac3_0_3391"/>
            <p:cNvCxnSpPr/>
            <p:nvPr/>
          </p:nvCxnSpPr>
          <p:spPr>
            <a:xfrm>
              <a:off x="128875" y="1287125"/>
              <a:ext cx="88920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097" name="Google Shape;1097;g39c1a85cac3_0_3391"/>
          <p:cNvSpPr txBox="1"/>
          <p:nvPr>
            <p:ph idx="1" type="subTitle"/>
          </p:nvPr>
        </p:nvSpPr>
        <p:spPr>
          <a:xfrm>
            <a:off x="5364800" y="4526452"/>
            <a:ext cx="3652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">
  <p:cSld name="BLANK_1_1_1_1_1_1_1_1_1_1_2">
    <p:spTree>
      <p:nvGrpSpPr>
        <p:cNvPr id="1098" name="Shape 1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9" name="Google Shape;1099;g39c1a85cac3_0_3401"/>
          <p:cNvSpPr txBox="1"/>
          <p:nvPr>
            <p:ph idx="1" type="subTitle"/>
          </p:nvPr>
        </p:nvSpPr>
        <p:spPr>
          <a:xfrm>
            <a:off x="3940150" y="1291385"/>
            <a:ext cx="2541000" cy="25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100" name="Google Shape;1100;g39c1a85cac3_0_3401"/>
          <p:cNvSpPr/>
          <p:nvPr>
            <p:ph idx="2" type="pic"/>
          </p:nvPr>
        </p:nvSpPr>
        <p:spPr>
          <a:xfrm>
            <a:off x="134150" y="1296400"/>
            <a:ext cx="1260000" cy="1272600"/>
          </a:xfrm>
          <a:prstGeom prst="rect">
            <a:avLst/>
          </a:prstGeom>
          <a:noFill/>
          <a:ln>
            <a:noFill/>
          </a:ln>
        </p:spPr>
      </p:sp>
      <p:sp>
        <p:nvSpPr>
          <p:cNvPr id="1101" name="Google Shape;1101;g39c1a85cac3_0_3401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02" name="Google Shape;1102;g39c1a85cac3_0_3401"/>
          <p:cNvSpPr txBox="1"/>
          <p:nvPr>
            <p:ph type="title"/>
          </p:nvPr>
        </p:nvSpPr>
        <p:spPr>
          <a:xfrm>
            <a:off x="1453925" y="228600"/>
            <a:ext cx="6202200" cy="5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sp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03" name="Google Shape;1103;g39c1a85cac3_0_3401"/>
          <p:cNvSpPr txBox="1"/>
          <p:nvPr>
            <p:ph idx="3" type="subTitle"/>
          </p:nvPr>
        </p:nvSpPr>
        <p:spPr>
          <a:xfrm>
            <a:off x="1399375" y="1291225"/>
            <a:ext cx="2541000" cy="25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104" name="Google Shape;1104;g39c1a85cac3_0_3401"/>
          <p:cNvSpPr txBox="1"/>
          <p:nvPr>
            <p:ph idx="4" type="subTitle"/>
          </p:nvPr>
        </p:nvSpPr>
        <p:spPr>
          <a:xfrm>
            <a:off x="6481150" y="2579575"/>
            <a:ext cx="2541000" cy="21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cxnSp>
        <p:nvCxnSpPr>
          <p:cNvPr id="1105" name="Google Shape;1105;g39c1a85cac3_0_3401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06" name="Google Shape;1106;g39c1a85cac3_0_3401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1">
  <p:cSld name="BLANK_1_1_1_1_1_1_1_1_1_1_1">
    <p:spTree>
      <p:nvGrpSpPr>
        <p:cNvPr id="1107" name="Shape 1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8" name="Google Shape;1108;g39c1a85cac3_0_3410"/>
          <p:cNvSpPr txBox="1"/>
          <p:nvPr>
            <p:ph type="title"/>
          </p:nvPr>
        </p:nvSpPr>
        <p:spPr>
          <a:xfrm>
            <a:off x="1408575" y="2585875"/>
            <a:ext cx="350100" cy="3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37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Poppins"/>
              <a:buNone/>
              <a:defRPr sz="900"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109" name="Google Shape;1109;g39c1a85cac3_0_3410"/>
          <p:cNvSpPr txBox="1"/>
          <p:nvPr>
            <p:ph idx="2" type="title"/>
          </p:nvPr>
        </p:nvSpPr>
        <p:spPr>
          <a:xfrm>
            <a:off x="2669675" y="3867775"/>
            <a:ext cx="350100" cy="3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37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Font typeface="Poppins"/>
              <a:buNone/>
              <a:defRPr sz="900">
                <a:solidFill>
                  <a:schemeClr val="accent6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110" name="Google Shape;1110;g39c1a85cac3_0_3410"/>
          <p:cNvSpPr txBox="1"/>
          <p:nvPr>
            <p:ph idx="3" type="title"/>
          </p:nvPr>
        </p:nvSpPr>
        <p:spPr>
          <a:xfrm>
            <a:off x="5217125" y="3861475"/>
            <a:ext cx="346200" cy="3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37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Font typeface="Poppins"/>
              <a:buNone/>
              <a:defRPr sz="900">
                <a:solidFill>
                  <a:schemeClr val="accent6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111" name="Google Shape;1111;g39c1a85cac3_0_3410"/>
          <p:cNvSpPr txBox="1"/>
          <p:nvPr>
            <p:ph idx="4" type="title"/>
          </p:nvPr>
        </p:nvSpPr>
        <p:spPr>
          <a:xfrm>
            <a:off x="3947363" y="2579575"/>
            <a:ext cx="350100" cy="3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37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Font typeface="Poppins"/>
              <a:buNone/>
              <a:defRPr sz="900">
                <a:solidFill>
                  <a:schemeClr val="accent6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112" name="Google Shape;1112;g39c1a85cac3_0_3410"/>
          <p:cNvSpPr txBox="1"/>
          <p:nvPr>
            <p:ph idx="5" type="title"/>
          </p:nvPr>
        </p:nvSpPr>
        <p:spPr>
          <a:xfrm>
            <a:off x="6489150" y="2579575"/>
            <a:ext cx="346200" cy="3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37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Font typeface="Poppins"/>
              <a:buNone/>
              <a:defRPr sz="900">
                <a:solidFill>
                  <a:schemeClr val="accent6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113" name="Google Shape;1113;g39c1a85cac3_0_3410"/>
          <p:cNvSpPr txBox="1"/>
          <p:nvPr>
            <p:ph idx="1" type="subTitle"/>
          </p:nvPr>
        </p:nvSpPr>
        <p:spPr>
          <a:xfrm>
            <a:off x="1736450" y="2585875"/>
            <a:ext cx="22068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114" name="Google Shape;1114;g39c1a85cac3_0_3410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115" name="Google Shape;1115;g39c1a85cac3_0_3410"/>
          <p:cNvGrpSpPr/>
          <p:nvPr/>
        </p:nvGrpSpPr>
        <p:grpSpPr>
          <a:xfrm>
            <a:off x="128875" y="0"/>
            <a:ext cx="8894400" cy="5144700"/>
            <a:chOff x="128875" y="0"/>
            <a:chExt cx="8894400" cy="5144700"/>
          </a:xfrm>
        </p:grpSpPr>
        <p:cxnSp>
          <p:nvCxnSpPr>
            <p:cNvPr id="1116" name="Google Shape;1116;g39c1a85cac3_0_3410"/>
            <p:cNvCxnSpPr/>
            <p:nvPr/>
          </p:nvCxnSpPr>
          <p:spPr>
            <a:xfrm>
              <a:off x="6480997" y="1200"/>
              <a:ext cx="0" cy="38607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17" name="Google Shape;1117;g39c1a85cac3_0_3410"/>
            <p:cNvCxnSpPr/>
            <p:nvPr/>
          </p:nvCxnSpPr>
          <p:spPr>
            <a:xfrm>
              <a:off x="7752125" y="1200"/>
              <a:ext cx="0" cy="25785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18" name="Google Shape;1118;g39c1a85cac3_0_3410"/>
            <p:cNvCxnSpPr/>
            <p:nvPr/>
          </p:nvCxnSpPr>
          <p:spPr>
            <a:xfrm>
              <a:off x="128875" y="3861475"/>
              <a:ext cx="8885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19" name="Google Shape;1119;g39c1a85cac3_0_3410"/>
            <p:cNvCxnSpPr/>
            <p:nvPr/>
          </p:nvCxnSpPr>
          <p:spPr>
            <a:xfrm>
              <a:off x="128875" y="2579575"/>
              <a:ext cx="8894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20" name="Google Shape;1120;g39c1a85cac3_0_3410"/>
            <p:cNvCxnSpPr/>
            <p:nvPr/>
          </p:nvCxnSpPr>
          <p:spPr>
            <a:xfrm>
              <a:off x="5212100" y="0"/>
              <a:ext cx="0" cy="25800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21" name="Google Shape;1121;g39c1a85cac3_0_3410"/>
            <p:cNvCxnSpPr/>
            <p:nvPr/>
          </p:nvCxnSpPr>
          <p:spPr>
            <a:xfrm>
              <a:off x="3940150" y="1291375"/>
              <a:ext cx="0" cy="25716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22" name="Google Shape;1122;g39c1a85cac3_0_3410"/>
            <p:cNvCxnSpPr/>
            <p:nvPr/>
          </p:nvCxnSpPr>
          <p:spPr>
            <a:xfrm>
              <a:off x="2669725" y="1291375"/>
              <a:ext cx="0" cy="12819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23" name="Google Shape;1123;g39c1a85cac3_0_3410"/>
            <p:cNvCxnSpPr/>
            <p:nvPr/>
          </p:nvCxnSpPr>
          <p:spPr>
            <a:xfrm>
              <a:off x="1399300" y="1291375"/>
              <a:ext cx="0" cy="38532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24" name="Google Shape;1124;g39c1a85cac3_0_3410"/>
            <p:cNvCxnSpPr/>
            <p:nvPr/>
          </p:nvCxnSpPr>
          <p:spPr>
            <a:xfrm>
              <a:off x="1288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25" name="Google Shape;1125;g39c1a85cac3_0_3410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26" name="Google Shape;1126;g39c1a85cac3_0_3410"/>
            <p:cNvCxnSpPr/>
            <p:nvPr/>
          </p:nvCxnSpPr>
          <p:spPr>
            <a:xfrm>
              <a:off x="128875" y="1291375"/>
              <a:ext cx="8885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27" name="Google Shape;1127;g39c1a85cac3_0_3410"/>
            <p:cNvCxnSpPr/>
            <p:nvPr/>
          </p:nvCxnSpPr>
          <p:spPr>
            <a:xfrm rot="10800000">
              <a:off x="7752125" y="3861112"/>
              <a:ext cx="0" cy="12819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28" name="Google Shape;1128;g39c1a85cac3_0_3410"/>
            <p:cNvCxnSpPr/>
            <p:nvPr/>
          </p:nvCxnSpPr>
          <p:spPr>
            <a:xfrm rot="10800000">
              <a:off x="5212100" y="3861112"/>
              <a:ext cx="0" cy="12819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29" name="Google Shape;1129;g39c1a85cac3_0_3410"/>
            <p:cNvCxnSpPr/>
            <p:nvPr/>
          </p:nvCxnSpPr>
          <p:spPr>
            <a:xfrm rot="10800000">
              <a:off x="2672963" y="3861112"/>
              <a:ext cx="0" cy="12819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130" name="Google Shape;1130;g39c1a85cac3_0_3410"/>
          <p:cNvSpPr txBox="1"/>
          <p:nvPr>
            <p:ph idx="6" type="subTitle"/>
          </p:nvPr>
        </p:nvSpPr>
        <p:spPr>
          <a:xfrm>
            <a:off x="4275713" y="2579575"/>
            <a:ext cx="22068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131" name="Google Shape;1131;g39c1a85cac3_0_3410"/>
          <p:cNvSpPr txBox="1"/>
          <p:nvPr>
            <p:ph idx="7" type="subTitle"/>
          </p:nvPr>
        </p:nvSpPr>
        <p:spPr>
          <a:xfrm>
            <a:off x="6817988" y="2579575"/>
            <a:ext cx="22068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132" name="Google Shape;1132;g39c1a85cac3_0_3410"/>
          <p:cNvSpPr txBox="1"/>
          <p:nvPr>
            <p:ph idx="8" type="subTitle"/>
          </p:nvPr>
        </p:nvSpPr>
        <p:spPr>
          <a:xfrm>
            <a:off x="5552488" y="3861475"/>
            <a:ext cx="22068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133" name="Google Shape;1133;g39c1a85cac3_0_3410"/>
          <p:cNvSpPr txBox="1"/>
          <p:nvPr>
            <p:ph idx="9" type="subTitle"/>
          </p:nvPr>
        </p:nvSpPr>
        <p:spPr>
          <a:xfrm>
            <a:off x="3009325" y="3861475"/>
            <a:ext cx="22068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134" name="Google Shape;1134;g39c1a85cac3_0_3410"/>
          <p:cNvSpPr txBox="1"/>
          <p:nvPr>
            <p:ph idx="13" type="title"/>
          </p:nvPr>
        </p:nvSpPr>
        <p:spPr>
          <a:xfrm>
            <a:off x="133375" y="236850"/>
            <a:ext cx="5078700" cy="5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Alt 1">
  <p:cSld name="BLANK_1_1_1_1_1_1_1_1_1_1_1_1_1_1_2">
    <p:spTree>
      <p:nvGrpSpPr>
        <p:cNvPr id="1135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36" name="Google Shape;1136;g39c1a85cac3_0_3438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37" name="Google Shape;1137;g39c1a85cac3_0_3438"/>
          <p:cNvSpPr txBox="1"/>
          <p:nvPr>
            <p:ph idx="1" type="subTitle"/>
          </p:nvPr>
        </p:nvSpPr>
        <p:spPr>
          <a:xfrm>
            <a:off x="984950" y="3865575"/>
            <a:ext cx="416700" cy="393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accent6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138" name="Google Shape;1138;g39c1a85cac3_0_3438"/>
          <p:cNvSpPr txBox="1"/>
          <p:nvPr>
            <p:ph idx="2" type="subTitle"/>
          </p:nvPr>
        </p:nvSpPr>
        <p:spPr>
          <a:xfrm>
            <a:off x="984950" y="2584425"/>
            <a:ext cx="416700" cy="39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9" name="Google Shape;1139;g39c1a85cac3_0_3438"/>
          <p:cNvSpPr txBox="1"/>
          <p:nvPr>
            <p:ph type="title"/>
          </p:nvPr>
        </p:nvSpPr>
        <p:spPr>
          <a:xfrm>
            <a:off x="139700" y="228600"/>
            <a:ext cx="64803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cxnSp>
        <p:nvCxnSpPr>
          <p:cNvPr id="1140" name="Google Shape;1140;g39c1a85cac3_0_3438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41" name="Google Shape;1141;g39c1a85cac3_0_3438"/>
          <p:cNvSpPr txBox="1"/>
          <p:nvPr>
            <p:ph idx="3" type="subTitle"/>
          </p:nvPr>
        </p:nvSpPr>
        <p:spPr>
          <a:xfrm>
            <a:off x="984950" y="1291350"/>
            <a:ext cx="416700" cy="39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2" name="Google Shape;1142;g39c1a85cac3_0_3438"/>
          <p:cNvSpPr txBox="1"/>
          <p:nvPr>
            <p:ph idx="4" type="body"/>
          </p:nvPr>
        </p:nvSpPr>
        <p:spPr>
          <a:xfrm>
            <a:off x="1399300" y="1548450"/>
            <a:ext cx="3811200" cy="95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143" name="Google Shape;1143;g39c1a85cac3_0_3438"/>
          <p:cNvSpPr txBox="1"/>
          <p:nvPr>
            <p:ph idx="5" type="subTitle"/>
          </p:nvPr>
        </p:nvSpPr>
        <p:spPr>
          <a:xfrm>
            <a:off x="1400950" y="1291375"/>
            <a:ext cx="38112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144" name="Google Shape;1144;g39c1a85cac3_0_3438"/>
          <p:cNvSpPr txBox="1"/>
          <p:nvPr>
            <p:ph idx="6" type="body"/>
          </p:nvPr>
        </p:nvSpPr>
        <p:spPr>
          <a:xfrm>
            <a:off x="1399300" y="2838025"/>
            <a:ext cx="3811200" cy="10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145" name="Google Shape;1145;g39c1a85cac3_0_3438"/>
          <p:cNvSpPr txBox="1"/>
          <p:nvPr>
            <p:ph idx="7" type="subTitle"/>
          </p:nvPr>
        </p:nvSpPr>
        <p:spPr>
          <a:xfrm>
            <a:off x="1399313" y="2576425"/>
            <a:ext cx="38112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146" name="Google Shape;1146;g39c1a85cac3_0_3438"/>
          <p:cNvSpPr txBox="1"/>
          <p:nvPr>
            <p:ph idx="8" type="body"/>
          </p:nvPr>
        </p:nvSpPr>
        <p:spPr>
          <a:xfrm>
            <a:off x="1399325" y="4123075"/>
            <a:ext cx="3811200" cy="8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147" name="Google Shape;1147;g39c1a85cac3_0_3438"/>
          <p:cNvSpPr txBox="1"/>
          <p:nvPr>
            <p:ph idx="9" type="subTitle"/>
          </p:nvPr>
        </p:nvSpPr>
        <p:spPr>
          <a:xfrm>
            <a:off x="1399338" y="3861475"/>
            <a:ext cx="38112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148" name="Google Shape;1148;g39c1a85cac3_0_3438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49" name="Google Shape;1149;g39c1a85cac3_0_3438"/>
          <p:cNvSpPr/>
          <p:nvPr>
            <p:ph idx="13" type="pic"/>
          </p:nvPr>
        </p:nvSpPr>
        <p:spPr>
          <a:xfrm>
            <a:off x="5215425" y="1291375"/>
            <a:ext cx="3807900" cy="385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Alt 2">
  <p:cSld name="BLANK_1_1_1_1_1_1_1_1_1_1_1_1_1_1_2_1">
    <p:spTree>
      <p:nvGrpSpPr>
        <p:cNvPr id="1150" name="Shape 1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1" name="Google Shape;1151;g39c1a85cac3_0_3453"/>
          <p:cNvSpPr/>
          <p:nvPr>
            <p:ph idx="2" type="pic"/>
          </p:nvPr>
        </p:nvSpPr>
        <p:spPr>
          <a:xfrm>
            <a:off x="7751475" y="1291350"/>
            <a:ext cx="1266300" cy="1285200"/>
          </a:xfrm>
          <a:prstGeom prst="rect">
            <a:avLst/>
          </a:prstGeom>
          <a:noFill/>
          <a:ln>
            <a:noFill/>
          </a:ln>
        </p:spPr>
      </p:sp>
      <p:sp>
        <p:nvSpPr>
          <p:cNvPr id="1152" name="Google Shape;1152;g39c1a85cac3_0_3453"/>
          <p:cNvSpPr/>
          <p:nvPr>
            <p:ph idx="3" type="pic"/>
          </p:nvPr>
        </p:nvSpPr>
        <p:spPr>
          <a:xfrm>
            <a:off x="7751425" y="3864900"/>
            <a:ext cx="1266300" cy="1284900"/>
          </a:xfrm>
          <a:prstGeom prst="rect">
            <a:avLst/>
          </a:prstGeom>
          <a:noFill/>
          <a:ln>
            <a:noFill/>
          </a:ln>
        </p:spPr>
      </p:sp>
      <p:sp>
        <p:nvSpPr>
          <p:cNvPr id="1153" name="Google Shape;1153;g39c1a85cac3_0_3453"/>
          <p:cNvSpPr/>
          <p:nvPr>
            <p:ph idx="4" type="pic"/>
          </p:nvPr>
        </p:nvSpPr>
        <p:spPr>
          <a:xfrm>
            <a:off x="5218487" y="2584425"/>
            <a:ext cx="2525100" cy="1271400"/>
          </a:xfrm>
          <a:prstGeom prst="rect">
            <a:avLst/>
          </a:prstGeom>
          <a:noFill/>
          <a:ln>
            <a:noFill/>
          </a:ln>
        </p:spPr>
      </p:sp>
      <p:sp>
        <p:nvSpPr>
          <p:cNvPr id="1154" name="Google Shape;1154;g39c1a85cac3_0_3453"/>
          <p:cNvSpPr txBox="1"/>
          <p:nvPr>
            <p:ph idx="1" type="subTitle"/>
          </p:nvPr>
        </p:nvSpPr>
        <p:spPr>
          <a:xfrm>
            <a:off x="984950" y="3865575"/>
            <a:ext cx="416700" cy="393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accent6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155" name="Google Shape;1155;g39c1a85cac3_0_3453"/>
          <p:cNvSpPr txBox="1"/>
          <p:nvPr>
            <p:ph idx="5" type="subTitle"/>
          </p:nvPr>
        </p:nvSpPr>
        <p:spPr>
          <a:xfrm>
            <a:off x="984950" y="1291350"/>
            <a:ext cx="416700" cy="39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6" name="Google Shape;1156;g39c1a85cac3_0_3453"/>
          <p:cNvSpPr txBox="1"/>
          <p:nvPr>
            <p:ph idx="6" type="subTitle"/>
          </p:nvPr>
        </p:nvSpPr>
        <p:spPr>
          <a:xfrm>
            <a:off x="984950" y="2584425"/>
            <a:ext cx="416700" cy="39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7" name="Google Shape;1157;g39c1a85cac3_0_3453"/>
          <p:cNvSpPr txBox="1"/>
          <p:nvPr>
            <p:ph type="title"/>
          </p:nvPr>
        </p:nvSpPr>
        <p:spPr>
          <a:xfrm>
            <a:off x="139700" y="228600"/>
            <a:ext cx="64803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cxnSp>
        <p:nvCxnSpPr>
          <p:cNvPr id="1158" name="Google Shape;1158;g39c1a85cac3_0_3453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59" name="Google Shape;1159;g39c1a85cac3_0_3453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60" name="Google Shape;1160;g39c1a85cac3_0_3453"/>
          <p:cNvSpPr txBox="1"/>
          <p:nvPr>
            <p:ph idx="7" type="body"/>
          </p:nvPr>
        </p:nvSpPr>
        <p:spPr>
          <a:xfrm>
            <a:off x="1399300" y="1548450"/>
            <a:ext cx="3811200" cy="95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161" name="Google Shape;1161;g39c1a85cac3_0_3453"/>
          <p:cNvSpPr txBox="1"/>
          <p:nvPr>
            <p:ph idx="8" type="subTitle"/>
          </p:nvPr>
        </p:nvSpPr>
        <p:spPr>
          <a:xfrm>
            <a:off x="1400950" y="1291375"/>
            <a:ext cx="38112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162" name="Google Shape;1162;g39c1a85cac3_0_3453"/>
          <p:cNvSpPr txBox="1"/>
          <p:nvPr>
            <p:ph idx="9" type="body"/>
          </p:nvPr>
        </p:nvSpPr>
        <p:spPr>
          <a:xfrm>
            <a:off x="1399300" y="2838025"/>
            <a:ext cx="3811200" cy="10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163" name="Google Shape;1163;g39c1a85cac3_0_3453"/>
          <p:cNvSpPr txBox="1"/>
          <p:nvPr>
            <p:ph idx="13" type="subTitle"/>
          </p:nvPr>
        </p:nvSpPr>
        <p:spPr>
          <a:xfrm>
            <a:off x="1399313" y="2576425"/>
            <a:ext cx="38112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164" name="Google Shape;1164;g39c1a85cac3_0_3453"/>
          <p:cNvSpPr txBox="1"/>
          <p:nvPr>
            <p:ph idx="14" type="body"/>
          </p:nvPr>
        </p:nvSpPr>
        <p:spPr>
          <a:xfrm>
            <a:off x="1399325" y="4123075"/>
            <a:ext cx="3811200" cy="8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165" name="Google Shape;1165;g39c1a85cac3_0_3453"/>
          <p:cNvSpPr txBox="1"/>
          <p:nvPr>
            <p:ph idx="15" type="subTitle"/>
          </p:nvPr>
        </p:nvSpPr>
        <p:spPr>
          <a:xfrm>
            <a:off x="1399338" y="3861475"/>
            <a:ext cx="38112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166" name="Google Shape;1166;g39c1a85cac3_0_3453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">
  <p:cSld name="CUSTOM_14_1">
    <p:spTree>
      <p:nvGrpSpPr>
        <p:cNvPr id="1167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8" name="Google Shape;1168;g39c1a85cac3_0_347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27700" y="0"/>
            <a:ext cx="1290725" cy="1290725"/>
          </a:xfrm>
          <a:prstGeom prst="rect">
            <a:avLst/>
          </a:prstGeom>
          <a:noFill/>
          <a:ln>
            <a:noFill/>
          </a:ln>
        </p:spPr>
      </p:pic>
      <p:sp>
        <p:nvSpPr>
          <p:cNvPr id="1169" name="Google Shape;1169;g39c1a85cac3_0_3470"/>
          <p:cNvSpPr txBox="1"/>
          <p:nvPr>
            <p:ph idx="1" type="body"/>
          </p:nvPr>
        </p:nvSpPr>
        <p:spPr>
          <a:xfrm>
            <a:off x="1399300" y="1602100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170" name="Google Shape;1170;g39c1a85cac3_0_3470"/>
          <p:cNvSpPr txBox="1"/>
          <p:nvPr>
            <p:ph idx="2" type="body"/>
          </p:nvPr>
        </p:nvSpPr>
        <p:spPr>
          <a:xfrm>
            <a:off x="1399300" y="2728825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171" name="Google Shape;1171;g39c1a85cac3_0_3470"/>
          <p:cNvSpPr txBox="1"/>
          <p:nvPr>
            <p:ph idx="3" type="body"/>
          </p:nvPr>
        </p:nvSpPr>
        <p:spPr>
          <a:xfrm>
            <a:off x="1399300" y="4013875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172" name="Google Shape;1172;g39c1a85cac3_0_3470"/>
          <p:cNvSpPr txBox="1"/>
          <p:nvPr>
            <p:ph idx="4" type="body"/>
          </p:nvPr>
        </p:nvSpPr>
        <p:spPr>
          <a:xfrm>
            <a:off x="3941750" y="1602100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173" name="Google Shape;1173;g39c1a85cac3_0_3470"/>
          <p:cNvSpPr txBox="1"/>
          <p:nvPr>
            <p:ph idx="5" type="body"/>
          </p:nvPr>
        </p:nvSpPr>
        <p:spPr>
          <a:xfrm>
            <a:off x="3941750" y="2728825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174" name="Google Shape;1174;g39c1a85cac3_0_3470"/>
          <p:cNvSpPr txBox="1"/>
          <p:nvPr>
            <p:ph idx="6" type="body"/>
          </p:nvPr>
        </p:nvSpPr>
        <p:spPr>
          <a:xfrm>
            <a:off x="3941750" y="4013875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175" name="Google Shape;1175;g39c1a85cac3_0_3470"/>
          <p:cNvSpPr txBox="1"/>
          <p:nvPr>
            <p:ph idx="7" type="body"/>
          </p:nvPr>
        </p:nvSpPr>
        <p:spPr>
          <a:xfrm>
            <a:off x="6484200" y="1602100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176" name="Google Shape;1176;g39c1a85cac3_0_3470"/>
          <p:cNvSpPr txBox="1"/>
          <p:nvPr>
            <p:ph idx="8" type="body"/>
          </p:nvPr>
        </p:nvSpPr>
        <p:spPr>
          <a:xfrm>
            <a:off x="6484200" y="2728825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177" name="Google Shape;1177;g39c1a85cac3_0_3470"/>
          <p:cNvSpPr txBox="1"/>
          <p:nvPr>
            <p:ph idx="9" type="body"/>
          </p:nvPr>
        </p:nvSpPr>
        <p:spPr>
          <a:xfrm>
            <a:off x="6484200" y="4013875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178" name="Google Shape;1178;g39c1a85cac3_0_3470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79" name="Google Shape;1179;g39c1a85cac3_0_3470"/>
          <p:cNvSpPr txBox="1"/>
          <p:nvPr>
            <p:ph type="title"/>
          </p:nvPr>
        </p:nvSpPr>
        <p:spPr>
          <a:xfrm>
            <a:off x="139700" y="228600"/>
            <a:ext cx="63414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cxnSp>
        <p:nvCxnSpPr>
          <p:cNvPr id="1180" name="Google Shape;1180;g39c1a85cac3_0_3470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81" name="Google Shape;1181;g39c1a85cac3_0_3470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82" name="Google Shape;1182;g39c1a85cac3_0_3470"/>
          <p:cNvSpPr txBox="1"/>
          <p:nvPr>
            <p:ph idx="13" type="subTitle"/>
          </p:nvPr>
        </p:nvSpPr>
        <p:spPr>
          <a:xfrm>
            <a:off x="139700" y="1443775"/>
            <a:ext cx="12597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183" name="Google Shape;1183;g39c1a85cac3_0_3470"/>
          <p:cNvSpPr txBox="1"/>
          <p:nvPr>
            <p:ph idx="14" type="subTitle"/>
          </p:nvPr>
        </p:nvSpPr>
        <p:spPr>
          <a:xfrm>
            <a:off x="139700" y="2729275"/>
            <a:ext cx="12597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184" name="Google Shape;1184;g39c1a85cac3_0_3470"/>
          <p:cNvSpPr txBox="1"/>
          <p:nvPr>
            <p:ph idx="15" type="subTitle"/>
          </p:nvPr>
        </p:nvSpPr>
        <p:spPr>
          <a:xfrm>
            <a:off x="139700" y="4014775"/>
            <a:ext cx="12597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">
  <p:cSld name="CUSTOM_14_1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27700" y="0"/>
            <a:ext cx="1290725" cy="1290725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1"/>
          <p:cNvSpPr txBox="1"/>
          <p:nvPr>
            <p:ph idx="1" type="body"/>
          </p:nvPr>
        </p:nvSpPr>
        <p:spPr>
          <a:xfrm>
            <a:off x="1399300" y="1602100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42" name="Google Shape;142;p21"/>
          <p:cNvSpPr txBox="1"/>
          <p:nvPr>
            <p:ph idx="2" type="body"/>
          </p:nvPr>
        </p:nvSpPr>
        <p:spPr>
          <a:xfrm>
            <a:off x="1399300" y="2728825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43" name="Google Shape;143;p21"/>
          <p:cNvSpPr txBox="1"/>
          <p:nvPr>
            <p:ph idx="3" type="body"/>
          </p:nvPr>
        </p:nvSpPr>
        <p:spPr>
          <a:xfrm>
            <a:off x="1399300" y="4013875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44" name="Google Shape;144;p21"/>
          <p:cNvSpPr txBox="1"/>
          <p:nvPr>
            <p:ph idx="4" type="body"/>
          </p:nvPr>
        </p:nvSpPr>
        <p:spPr>
          <a:xfrm>
            <a:off x="3941750" y="1602100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45" name="Google Shape;145;p21"/>
          <p:cNvSpPr txBox="1"/>
          <p:nvPr>
            <p:ph idx="5" type="body"/>
          </p:nvPr>
        </p:nvSpPr>
        <p:spPr>
          <a:xfrm>
            <a:off x="3941750" y="2728825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46" name="Google Shape;146;p21"/>
          <p:cNvSpPr txBox="1"/>
          <p:nvPr>
            <p:ph idx="6" type="body"/>
          </p:nvPr>
        </p:nvSpPr>
        <p:spPr>
          <a:xfrm>
            <a:off x="3941750" y="4013875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47" name="Google Shape;147;p21"/>
          <p:cNvSpPr txBox="1"/>
          <p:nvPr>
            <p:ph idx="7" type="body"/>
          </p:nvPr>
        </p:nvSpPr>
        <p:spPr>
          <a:xfrm>
            <a:off x="6484200" y="1602100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48" name="Google Shape;148;p21"/>
          <p:cNvSpPr txBox="1"/>
          <p:nvPr>
            <p:ph idx="8" type="body"/>
          </p:nvPr>
        </p:nvSpPr>
        <p:spPr>
          <a:xfrm>
            <a:off x="6484200" y="2728825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49" name="Google Shape;149;p21"/>
          <p:cNvSpPr txBox="1"/>
          <p:nvPr>
            <p:ph idx="9" type="body"/>
          </p:nvPr>
        </p:nvSpPr>
        <p:spPr>
          <a:xfrm>
            <a:off x="6484200" y="4013875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50" name="Google Shape;150;p21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1" name="Google Shape;151;p21"/>
          <p:cNvSpPr txBox="1"/>
          <p:nvPr>
            <p:ph type="title"/>
          </p:nvPr>
        </p:nvSpPr>
        <p:spPr>
          <a:xfrm>
            <a:off x="139700" y="228600"/>
            <a:ext cx="63414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cxnSp>
        <p:nvCxnSpPr>
          <p:cNvPr id="152" name="Google Shape;152;p21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3" name="Google Shape;153;p21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4" name="Google Shape;154;p21"/>
          <p:cNvSpPr txBox="1"/>
          <p:nvPr>
            <p:ph idx="13" type="subTitle"/>
          </p:nvPr>
        </p:nvSpPr>
        <p:spPr>
          <a:xfrm>
            <a:off x="139700" y="1443775"/>
            <a:ext cx="12597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55" name="Google Shape;155;p21"/>
          <p:cNvSpPr txBox="1"/>
          <p:nvPr>
            <p:ph idx="14" type="subTitle"/>
          </p:nvPr>
        </p:nvSpPr>
        <p:spPr>
          <a:xfrm>
            <a:off x="139700" y="2729275"/>
            <a:ext cx="12597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56" name="Google Shape;156;p21"/>
          <p:cNvSpPr txBox="1"/>
          <p:nvPr>
            <p:ph idx="15" type="subTitle"/>
          </p:nvPr>
        </p:nvSpPr>
        <p:spPr>
          <a:xfrm>
            <a:off x="139700" y="4014775"/>
            <a:ext cx="12597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 - Alt 2">
  <p:cSld name="BLANK_1_1_1_1_1_1_1_1_1_1_1_1_1_1_1_1_1_1"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g39c1a85cac3_0_3488"/>
          <p:cNvSpPr txBox="1"/>
          <p:nvPr>
            <p:ph idx="1" type="body"/>
          </p:nvPr>
        </p:nvSpPr>
        <p:spPr>
          <a:xfrm>
            <a:off x="2683650" y="1608600"/>
            <a:ext cx="2514600" cy="8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187" name="Google Shape;1187;g39c1a85cac3_0_3488"/>
          <p:cNvSpPr txBox="1"/>
          <p:nvPr>
            <p:ph idx="2" type="subTitle"/>
          </p:nvPr>
        </p:nvSpPr>
        <p:spPr>
          <a:xfrm>
            <a:off x="2666700" y="1285200"/>
            <a:ext cx="2545500" cy="3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188" name="Google Shape;1188;g39c1a85cac3_0_3488"/>
          <p:cNvSpPr txBox="1"/>
          <p:nvPr>
            <p:ph idx="3" type="body"/>
          </p:nvPr>
        </p:nvSpPr>
        <p:spPr>
          <a:xfrm>
            <a:off x="6483525" y="2875975"/>
            <a:ext cx="2514600" cy="9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189" name="Google Shape;1189;g39c1a85cac3_0_3488"/>
          <p:cNvSpPr txBox="1"/>
          <p:nvPr>
            <p:ph type="title"/>
          </p:nvPr>
        </p:nvSpPr>
        <p:spPr>
          <a:xfrm>
            <a:off x="128875" y="234450"/>
            <a:ext cx="6354600" cy="10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190" name="Google Shape;1190;g39c1a85cac3_0_3488"/>
          <p:cNvSpPr txBox="1"/>
          <p:nvPr>
            <p:ph idx="4" type="body"/>
          </p:nvPr>
        </p:nvSpPr>
        <p:spPr>
          <a:xfrm>
            <a:off x="2671425" y="4165300"/>
            <a:ext cx="2545500" cy="8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191" name="Google Shape;1191;g39c1a85cac3_0_3488"/>
          <p:cNvSpPr txBox="1"/>
          <p:nvPr>
            <p:ph idx="5" type="subTitle"/>
          </p:nvPr>
        </p:nvSpPr>
        <p:spPr>
          <a:xfrm>
            <a:off x="2665813" y="3858100"/>
            <a:ext cx="25455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192" name="Google Shape;1192;g39c1a85cac3_0_3488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193" name="Google Shape;1193;g39c1a85cac3_0_3488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94" name="Google Shape;1194;g39c1a85cac3_0_3488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95" name="Google Shape;1195;g39c1a85cac3_0_3488"/>
          <p:cNvSpPr txBox="1"/>
          <p:nvPr>
            <p:ph idx="6" type="subTitle"/>
          </p:nvPr>
        </p:nvSpPr>
        <p:spPr>
          <a:xfrm>
            <a:off x="6479375" y="2579575"/>
            <a:ext cx="25455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 - Alt 1">
  <p:cSld name="BLANK_1_1_1_1_1_1_1_1_1_1_1_1_1_1_1_1_1_1_2">
    <p:spTree>
      <p:nvGrpSpPr>
        <p:cNvPr id="1196" name="Shape 1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7" name="Google Shape;1197;g39c1a85cac3_0_3499"/>
          <p:cNvSpPr txBox="1"/>
          <p:nvPr>
            <p:ph idx="1" type="body"/>
          </p:nvPr>
        </p:nvSpPr>
        <p:spPr>
          <a:xfrm>
            <a:off x="2683650" y="1608600"/>
            <a:ext cx="2514600" cy="8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198" name="Google Shape;1198;g39c1a85cac3_0_3499"/>
          <p:cNvSpPr txBox="1"/>
          <p:nvPr>
            <p:ph idx="2" type="subTitle"/>
          </p:nvPr>
        </p:nvSpPr>
        <p:spPr>
          <a:xfrm>
            <a:off x="2666700" y="1285200"/>
            <a:ext cx="2545500" cy="3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199" name="Google Shape;1199;g39c1a85cac3_0_3499"/>
          <p:cNvSpPr txBox="1"/>
          <p:nvPr>
            <p:ph idx="3" type="subTitle"/>
          </p:nvPr>
        </p:nvSpPr>
        <p:spPr>
          <a:xfrm>
            <a:off x="2665813" y="3858100"/>
            <a:ext cx="25455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200" name="Google Shape;1200;g39c1a85cac3_0_3499"/>
          <p:cNvSpPr txBox="1"/>
          <p:nvPr>
            <p:ph idx="4" type="body"/>
          </p:nvPr>
        </p:nvSpPr>
        <p:spPr>
          <a:xfrm>
            <a:off x="6483525" y="2875975"/>
            <a:ext cx="2514600" cy="9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201" name="Google Shape;1201;g39c1a85cac3_0_3499"/>
          <p:cNvSpPr/>
          <p:nvPr>
            <p:ph idx="5" type="pic"/>
          </p:nvPr>
        </p:nvSpPr>
        <p:spPr>
          <a:xfrm>
            <a:off x="128875" y="3858100"/>
            <a:ext cx="1270500" cy="1285500"/>
          </a:xfrm>
          <a:prstGeom prst="rect">
            <a:avLst/>
          </a:prstGeom>
          <a:noFill/>
          <a:ln>
            <a:noFill/>
          </a:ln>
        </p:spPr>
      </p:sp>
      <p:sp>
        <p:nvSpPr>
          <p:cNvPr id="1202" name="Google Shape;1202;g39c1a85cac3_0_3499"/>
          <p:cNvSpPr/>
          <p:nvPr>
            <p:ph idx="6" type="pic"/>
          </p:nvPr>
        </p:nvSpPr>
        <p:spPr>
          <a:xfrm>
            <a:off x="128875" y="1291350"/>
            <a:ext cx="1270500" cy="1285500"/>
          </a:xfrm>
          <a:prstGeom prst="rect">
            <a:avLst/>
          </a:prstGeom>
          <a:noFill/>
          <a:ln>
            <a:noFill/>
          </a:ln>
        </p:spPr>
      </p:sp>
      <p:sp>
        <p:nvSpPr>
          <p:cNvPr id="1203" name="Google Shape;1203;g39c1a85cac3_0_3499"/>
          <p:cNvSpPr/>
          <p:nvPr>
            <p:ph idx="7" type="pic"/>
          </p:nvPr>
        </p:nvSpPr>
        <p:spPr>
          <a:xfrm>
            <a:off x="3936325" y="2583600"/>
            <a:ext cx="1270500" cy="1274400"/>
          </a:xfrm>
          <a:prstGeom prst="rect">
            <a:avLst/>
          </a:prstGeom>
          <a:noFill/>
          <a:ln>
            <a:noFill/>
          </a:ln>
        </p:spPr>
      </p:sp>
      <p:sp>
        <p:nvSpPr>
          <p:cNvPr id="1204" name="Google Shape;1204;g39c1a85cac3_0_3499"/>
          <p:cNvSpPr txBox="1"/>
          <p:nvPr>
            <p:ph type="title"/>
          </p:nvPr>
        </p:nvSpPr>
        <p:spPr>
          <a:xfrm>
            <a:off x="128875" y="234450"/>
            <a:ext cx="3810000" cy="10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205" name="Google Shape;1205;g39c1a85cac3_0_3499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206" name="Google Shape;1206;g39c1a85cac3_0_3499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07" name="Google Shape;1207;g39c1a85cac3_0_3499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08" name="Google Shape;1208;g39c1a85cac3_0_3499"/>
          <p:cNvSpPr txBox="1"/>
          <p:nvPr>
            <p:ph idx="8" type="subTitle"/>
          </p:nvPr>
        </p:nvSpPr>
        <p:spPr>
          <a:xfrm>
            <a:off x="3940150" y="234450"/>
            <a:ext cx="48603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209" name="Google Shape;1209;g39c1a85cac3_0_3499"/>
          <p:cNvSpPr txBox="1"/>
          <p:nvPr>
            <p:ph idx="9" type="body"/>
          </p:nvPr>
        </p:nvSpPr>
        <p:spPr>
          <a:xfrm>
            <a:off x="2671425" y="4165300"/>
            <a:ext cx="2545500" cy="8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210" name="Google Shape;1210;g39c1a85cac3_0_3499"/>
          <p:cNvSpPr txBox="1"/>
          <p:nvPr>
            <p:ph idx="13" type="subTitle"/>
          </p:nvPr>
        </p:nvSpPr>
        <p:spPr>
          <a:xfrm>
            <a:off x="6479375" y="2579575"/>
            <a:ext cx="25455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et the team">
  <p:cSld name="CUSTOM">
    <p:spTree>
      <p:nvGrpSpPr>
        <p:cNvPr id="1211" name="Shape 1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2" name="Google Shape;1212;g39c1a85cac3_0_35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7747525" y="-6725"/>
            <a:ext cx="1265400" cy="1293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13" name="Google Shape;1213;g39c1a85cac3_0_3514"/>
          <p:cNvSpPr txBox="1"/>
          <p:nvPr>
            <p:ph idx="1" type="body"/>
          </p:nvPr>
        </p:nvSpPr>
        <p:spPr>
          <a:xfrm>
            <a:off x="134175" y="2591900"/>
            <a:ext cx="1259400" cy="10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1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214" name="Google Shape;1214;g39c1a85cac3_0_3514"/>
          <p:cNvSpPr txBox="1"/>
          <p:nvPr>
            <p:ph idx="2" type="body"/>
          </p:nvPr>
        </p:nvSpPr>
        <p:spPr>
          <a:xfrm>
            <a:off x="1401350" y="3858800"/>
            <a:ext cx="1266300" cy="10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1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215" name="Google Shape;1215;g39c1a85cac3_0_3514"/>
          <p:cNvSpPr txBox="1"/>
          <p:nvPr>
            <p:ph idx="3" type="body"/>
          </p:nvPr>
        </p:nvSpPr>
        <p:spPr>
          <a:xfrm>
            <a:off x="2664024" y="2585275"/>
            <a:ext cx="1256400" cy="10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1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216" name="Google Shape;1216;g39c1a85cac3_0_3514"/>
          <p:cNvSpPr txBox="1"/>
          <p:nvPr>
            <p:ph idx="4" type="body"/>
          </p:nvPr>
        </p:nvSpPr>
        <p:spPr>
          <a:xfrm>
            <a:off x="3942325" y="3858800"/>
            <a:ext cx="1266300" cy="10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1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217" name="Google Shape;1217;g39c1a85cac3_0_3514"/>
          <p:cNvSpPr txBox="1"/>
          <p:nvPr>
            <p:ph idx="5" type="body"/>
          </p:nvPr>
        </p:nvSpPr>
        <p:spPr>
          <a:xfrm>
            <a:off x="5215125" y="2585275"/>
            <a:ext cx="1264200" cy="10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1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218" name="Google Shape;1218;g39c1a85cac3_0_3514"/>
          <p:cNvSpPr txBox="1"/>
          <p:nvPr>
            <p:ph idx="6" type="body"/>
          </p:nvPr>
        </p:nvSpPr>
        <p:spPr>
          <a:xfrm>
            <a:off x="6484050" y="3858800"/>
            <a:ext cx="1266300" cy="10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1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219" name="Google Shape;1219;g39c1a85cac3_0_3514"/>
          <p:cNvSpPr/>
          <p:nvPr>
            <p:ph idx="7" type="pic"/>
          </p:nvPr>
        </p:nvSpPr>
        <p:spPr>
          <a:xfrm>
            <a:off x="1405975" y="2584850"/>
            <a:ext cx="1259400" cy="1270500"/>
          </a:xfrm>
          <a:prstGeom prst="rect">
            <a:avLst/>
          </a:prstGeom>
          <a:noFill/>
          <a:ln>
            <a:noFill/>
          </a:ln>
        </p:spPr>
      </p:sp>
      <p:sp>
        <p:nvSpPr>
          <p:cNvPr id="1220" name="Google Shape;1220;g39c1a85cac3_0_3514"/>
          <p:cNvSpPr/>
          <p:nvPr>
            <p:ph idx="8" type="pic"/>
          </p:nvPr>
        </p:nvSpPr>
        <p:spPr>
          <a:xfrm>
            <a:off x="2672775" y="1298150"/>
            <a:ext cx="1264200" cy="1275600"/>
          </a:xfrm>
          <a:prstGeom prst="rect">
            <a:avLst/>
          </a:prstGeom>
          <a:noFill/>
          <a:ln>
            <a:noFill/>
          </a:ln>
        </p:spPr>
      </p:sp>
      <p:sp>
        <p:nvSpPr>
          <p:cNvPr id="1221" name="Google Shape;1221;g39c1a85cac3_0_3514"/>
          <p:cNvSpPr/>
          <p:nvPr>
            <p:ph idx="9" type="pic"/>
          </p:nvPr>
        </p:nvSpPr>
        <p:spPr>
          <a:xfrm>
            <a:off x="134175" y="1297300"/>
            <a:ext cx="1256700" cy="12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222" name="Google Shape;1222;g39c1a85cac3_0_3514"/>
          <p:cNvSpPr/>
          <p:nvPr>
            <p:ph idx="13" type="pic"/>
          </p:nvPr>
        </p:nvSpPr>
        <p:spPr>
          <a:xfrm>
            <a:off x="3944650" y="2583775"/>
            <a:ext cx="1261200" cy="1270800"/>
          </a:xfrm>
          <a:prstGeom prst="rect">
            <a:avLst/>
          </a:prstGeom>
          <a:noFill/>
          <a:ln>
            <a:noFill/>
          </a:ln>
        </p:spPr>
      </p:sp>
      <p:sp>
        <p:nvSpPr>
          <p:cNvPr id="1223" name="Google Shape;1223;g39c1a85cac3_0_3514"/>
          <p:cNvSpPr/>
          <p:nvPr>
            <p:ph idx="14" type="pic"/>
          </p:nvPr>
        </p:nvSpPr>
        <p:spPr>
          <a:xfrm>
            <a:off x="5218725" y="1297675"/>
            <a:ext cx="1256400" cy="1276200"/>
          </a:xfrm>
          <a:prstGeom prst="rect">
            <a:avLst/>
          </a:prstGeom>
          <a:noFill/>
          <a:ln>
            <a:noFill/>
          </a:ln>
        </p:spPr>
      </p:sp>
      <p:sp>
        <p:nvSpPr>
          <p:cNvPr id="1224" name="Google Shape;1224;g39c1a85cac3_0_3514"/>
          <p:cNvSpPr/>
          <p:nvPr>
            <p:ph idx="15" type="pic"/>
          </p:nvPr>
        </p:nvSpPr>
        <p:spPr>
          <a:xfrm>
            <a:off x="6488125" y="2584850"/>
            <a:ext cx="1259400" cy="1274100"/>
          </a:xfrm>
          <a:prstGeom prst="rect">
            <a:avLst/>
          </a:prstGeom>
          <a:noFill/>
          <a:ln>
            <a:noFill/>
          </a:ln>
        </p:spPr>
      </p:sp>
      <p:sp>
        <p:nvSpPr>
          <p:cNvPr id="1225" name="Google Shape;1225;g39c1a85cac3_0_3514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26" name="Google Shape;1226;g39c1a85cac3_0_3514"/>
          <p:cNvSpPr txBox="1"/>
          <p:nvPr>
            <p:ph idx="16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27" name="Google Shape;1227;g39c1a85cac3_0_3514"/>
          <p:cNvSpPr txBox="1"/>
          <p:nvPr>
            <p:ph type="title"/>
          </p:nvPr>
        </p:nvSpPr>
        <p:spPr>
          <a:xfrm>
            <a:off x="133575" y="228600"/>
            <a:ext cx="6338400" cy="10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1228" name="Google Shape;1228;g39c1a85cac3_0_3514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29" name="Google Shape;1229;g39c1a85cac3_0_3514"/>
          <p:cNvCxnSpPr/>
          <p:nvPr/>
        </p:nvCxnSpPr>
        <p:spPr>
          <a:xfrm>
            <a:off x="9023250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et the team - Alt 1">
  <p:cSld name="CUSTOM_1">
    <p:spTree>
      <p:nvGrpSpPr>
        <p:cNvPr id="1230" name="Shape 1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1" name="Google Shape;1231;g39c1a85cac3_0_3533"/>
          <p:cNvSpPr txBox="1"/>
          <p:nvPr>
            <p:ph idx="1" type="body"/>
          </p:nvPr>
        </p:nvSpPr>
        <p:spPr>
          <a:xfrm>
            <a:off x="2673138" y="3158400"/>
            <a:ext cx="1265100" cy="17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232" name="Google Shape;1232;g39c1a85cac3_0_3533"/>
          <p:cNvSpPr txBox="1"/>
          <p:nvPr>
            <p:ph idx="2" type="body"/>
          </p:nvPr>
        </p:nvSpPr>
        <p:spPr>
          <a:xfrm>
            <a:off x="7749888" y="3160525"/>
            <a:ext cx="1265100" cy="17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233" name="Google Shape;1233;g39c1a85cac3_0_3533"/>
          <p:cNvSpPr txBox="1"/>
          <p:nvPr>
            <p:ph idx="3" type="subTitle"/>
          </p:nvPr>
        </p:nvSpPr>
        <p:spPr>
          <a:xfrm>
            <a:off x="7754025" y="2583925"/>
            <a:ext cx="12651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34" name="Google Shape;1234;g39c1a85cac3_0_3533"/>
          <p:cNvSpPr txBox="1"/>
          <p:nvPr>
            <p:ph idx="4" type="body"/>
          </p:nvPr>
        </p:nvSpPr>
        <p:spPr>
          <a:xfrm>
            <a:off x="5213563" y="3164875"/>
            <a:ext cx="1265100" cy="17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235" name="Google Shape;1235;g39c1a85cac3_0_3533"/>
          <p:cNvSpPr txBox="1"/>
          <p:nvPr>
            <p:ph idx="5" type="body"/>
          </p:nvPr>
        </p:nvSpPr>
        <p:spPr>
          <a:xfrm>
            <a:off x="137275" y="3175800"/>
            <a:ext cx="1265100" cy="17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236" name="Google Shape;1236;g39c1a85cac3_0_3533"/>
          <p:cNvSpPr txBox="1"/>
          <p:nvPr>
            <p:ph idx="6" type="subTitle"/>
          </p:nvPr>
        </p:nvSpPr>
        <p:spPr>
          <a:xfrm>
            <a:off x="137275" y="2599200"/>
            <a:ext cx="12651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37" name="Google Shape;1237;g39c1a85cac3_0_3533"/>
          <p:cNvSpPr txBox="1"/>
          <p:nvPr>
            <p:ph idx="7" type="subTitle"/>
          </p:nvPr>
        </p:nvSpPr>
        <p:spPr>
          <a:xfrm>
            <a:off x="5213563" y="2588275"/>
            <a:ext cx="12651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38" name="Google Shape;1238;g39c1a85cac3_0_3533"/>
          <p:cNvSpPr txBox="1"/>
          <p:nvPr>
            <p:ph idx="8" type="subTitle"/>
          </p:nvPr>
        </p:nvSpPr>
        <p:spPr>
          <a:xfrm>
            <a:off x="2673138" y="2581800"/>
            <a:ext cx="12651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39" name="Google Shape;1239;g39c1a85cac3_0_3533"/>
          <p:cNvSpPr/>
          <p:nvPr>
            <p:ph idx="9" type="pic"/>
          </p:nvPr>
        </p:nvSpPr>
        <p:spPr>
          <a:xfrm>
            <a:off x="5216500" y="1297675"/>
            <a:ext cx="1259100" cy="1276500"/>
          </a:xfrm>
          <a:prstGeom prst="rect">
            <a:avLst/>
          </a:prstGeom>
          <a:noFill/>
          <a:ln>
            <a:noFill/>
          </a:ln>
        </p:spPr>
      </p:sp>
      <p:sp>
        <p:nvSpPr>
          <p:cNvPr id="1240" name="Google Shape;1240;g39c1a85cac3_0_3533"/>
          <p:cNvSpPr/>
          <p:nvPr>
            <p:ph idx="13" type="pic"/>
          </p:nvPr>
        </p:nvSpPr>
        <p:spPr>
          <a:xfrm>
            <a:off x="7756350" y="1296175"/>
            <a:ext cx="1259100" cy="1280100"/>
          </a:xfrm>
          <a:prstGeom prst="rect">
            <a:avLst/>
          </a:prstGeom>
          <a:noFill/>
          <a:ln>
            <a:noFill/>
          </a:ln>
        </p:spPr>
      </p:sp>
      <p:sp>
        <p:nvSpPr>
          <p:cNvPr id="1241" name="Google Shape;1241;g39c1a85cac3_0_3533"/>
          <p:cNvSpPr/>
          <p:nvPr>
            <p:ph idx="14" type="pic"/>
          </p:nvPr>
        </p:nvSpPr>
        <p:spPr>
          <a:xfrm>
            <a:off x="133525" y="1294525"/>
            <a:ext cx="1261800" cy="1280400"/>
          </a:xfrm>
          <a:prstGeom prst="rect">
            <a:avLst/>
          </a:prstGeom>
          <a:noFill/>
          <a:ln>
            <a:noFill/>
          </a:ln>
        </p:spPr>
      </p:sp>
      <p:sp>
        <p:nvSpPr>
          <p:cNvPr id="1242" name="Google Shape;1242;g39c1a85cac3_0_3533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43" name="Google Shape;1243;g39c1a85cac3_0_3533"/>
          <p:cNvSpPr/>
          <p:nvPr>
            <p:ph idx="15" type="pic"/>
          </p:nvPr>
        </p:nvSpPr>
        <p:spPr>
          <a:xfrm>
            <a:off x="2673500" y="1295450"/>
            <a:ext cx="1263300" cy="1277100"/>
          </a:xfrm>
          <a:prstGeom prst="rect">
            <a:avLst/>
          </a:prstGeom>
          <a:noFill/>
          <a:ln>
            <a:noFill/>
          </a:ln>
        </p:spPr>
      </p:sp>
      <p:sp>
        <p:nvSpPr>
          <p:cNvPr id="1244" name="Google Shape;1244;g39c1a85cac3_0_3533"/>
          <p:cNvSpPr txBox="1"/>
          <p:nvPr>
            <p:ph type="title"/>
          </p:nvPr>
        </p:nvSpPr>
        <p:spPr>
          <a:xfrm>
            <a:off x="131875" y="228600"/>
            <a:ext cx="5076000" cy="10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245" name="Google Shape;1245;g39c1a85cac3_0_3533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46" name="Google Shape;1246;g39c1a85cac3_0_3533"/>
          <p:cNvCxnSpPr/>
          <p:nvPr/>
        </p:nvCxnSpPr>
        <p:spPr>
          <a:xfrm>
            <a:off x="9018413" y="-60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2">
  <p:cSld name="CUSTOM_2">
    <p:spTree>
      <p:nvGrpSpPr>
        <p:cNvPr id="1247" name="Shape 1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8" name="Google Shape;1248;g39c1a85cac3_0_3550"/>
          <p:cNvSpPr txBox="1"/>
          <p:nvPr>
            <p:ph type="title"/>
          </p:nvPr>
        </p:nvSpPr>
        <p:spPr>
          <a:xfrm>
            <a:off x="365098" y="2042875"/>
            <a:ext cx="950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sp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249" name="Google Shape;1249;g39c1a85cac3_0_3550"/>
          <p:cNvSpPr txBox="1"/>
          <p:nvPr>
            <p:ph idx="2" type="title"/>
          </p:nvPr>
        </p:nvSpPr>
        <p:spPr>
          <a:xfrm>
            <a:off x="365098" y="2671525"/>
            <a:ext cx="950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sp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250" name="Google Shape;1250;g39c1a85cac3_0_3550"/>
          <p:cNvSpPr txBox="1"/>
          <p:nvPr>
            <p:ph idx="3" type="title"/>
          </p:nvPr>
        </p:nvSpPr>
        <p:spPr>
          <a:xfrm>
            <a:off x="365098" y="3313600"/>
            <a:ext cx="950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sp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251" name="Google Shape;1251;g39c1a85cac3_0_3550"/>
          <p:cNvSpPr txBox="1"/>
          <p:nvPr>
            <p:ph idx="4" type="title"/>
          </p:nvPr>
        </p:nvSpPr>
        <p:spPr>
          <a:xfrm>
            <a:off x="365098" y="4557475"/>
            <a:ext cx="950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sp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252" name="Google Shape;1252;g39c1a85cac3_0_3550"/>
          <p:cNvSpPr txBox="1"/>
          <p:nvPr>
            <p:ph idx="5" type="title"/>
          </p:nvPr>
        </p:nvSpPr>
        <p:spPr>
          <a:xfrm>
            <a:off x="1483100" y="2692075"/>
            <a:ext cx="42729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253" name="Google Shape;1253;g39c1a85cac3_0_3550"/>
          <p:cNvSpPr txBox="1"/>
          <p:nvPr>
            <p:ph idx="6" type="title"/>
          </p:nvPr>
        </p:nvSpPr>
        <p:spPr>
          <a:xfrm>
            <a:off x="365098" y="3928825"/>
            <a:ext cx="950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sp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254" name="Google Shape;1254;g39c1a85cac3_0_3550"/>
          <p:cNvSpPr txBox="1"/>
          <p:nvPr>
            <p:ph idx="7" type="title"/>
          </p:nvPr>
        </p:nvSpPr>
        <p:spPr>
          <a:xfrm>
            <a:off x="365098" y="1408538"/>
            <a:ext cx="950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sp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255" name="Google Shape;1255;g39c1a85cac3_0_3550"/>
          <p:cNvSpPr txBox="1"/>
          <p:nvPr>
            <p:ph idx="8" type="title"/>
          </p:nvPr>
        </p:nvSpPr>
        <p:spPr>
          <a:xfrm>
            <a:off x="133375" y="236850"/>
            <a:ext cx="5078700" cy="5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56" name="Google Shape;1256;g39c1a85cac3_0_3550"/>
          <p:cNvSpPr txBox="1"/>
          <p:nvPr>
            <p:ph idx="9" type="title"/>
          </p:nvPr>
        </p:nvSpPr>
        <p:spPr>
          <a:xfrm>
            <a:off x="1483100" y="1429088"/>
            <a:ext cx="42729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257" name="Google Shape;1257;g39c1a85cac3_0_3550"/>
          <p:cNvSpPr txBox="1"/>
          <p:nvPr>
            <p:ph idx="13" type="title"/>
          </p:nvPr>
        </p:nvSpPr>
        <p:spPr>
          <a:xfrm>
            <a:off x="1483100" y="2063425"/>
            <a:ext cx="42729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258" name="Google Shape;1258;g39c1a85cac3_0_3550"/>
          <p:cNvSpPr txBox="1"/>
          <p:nvPr>
            <p:ph idx="14" type="title"/>
          </p:nvPr>
        </p:nvSpPr>
        <p:spPr>
          <a:xfrm>
            <a:off x="1483100" y="3320725"/>
            <a:ext cx="42729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259" name="Google Shape;1259;g39c1a85cac3_0_3550"/>
          <p:cNvSpPr txBox="1"/>
          <p:nvPr>
            <p:ph idx="15" type="title"/>
          </p:nvPr>
        </p:nvSpPr>
        <p:spPr>
          <a:xfrm>
            <a:off x="1483100" y="3949375"/>
            <a:ext cx="42729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260" name="Google Shape;1260;g39c1a85cac3_0_3550"/>
          <p:cNvSpPr txBox="1"/>
          <p:nvPr>
            <p:ph idx="16" type="title"/>
          </p:nvPr>
        </p:nvSpPr>
        <p:spPr>
          <a:xfrm>
            <a:off x="1483100" y="4578025"/>
            <a:ext cx="42729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261" name="Google Shape;1261;g39c1a85cac3_0_3550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262" name="Google Shape;1262;g39c1a85cac3_0_3550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63" name="Google Shape;1263;g39c1a85cac3_0_3550"/>
          <p:cNvCxnSpPr/>
          <p:nvPr/>
        </p:nvCxnSpPr>
        <p:spPr>
          <a:xfrm>
            <a:off x="9023250" y="-60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3">
    <p:spTree>
      <p:nvGrpSpPr>
        <p:cNvPr id="1264" name="Shape 1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5" name="Google Shape;1265;g39c1a85cac3_0_356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7755300" y="-2199"/>
            <a:ext cx="1265400" cy="1288299"/>
          </a:xfrm>
          <a:prstGeom prst="rect">
            <a:avLst/>
          </a:prstGeom>
          <a:noFill/>
          <a:ln>
            <a:noFill/>
          </a:ln>
        </p:spPr>
      </p:pic>
      <p:sp>
        <p:nvSpPr>
          <p:cNvPr id="1266" name="Google Shape;1266;g39c1a85cac3_0_3567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67" name="Google Shape;1267;g39c1a85cac3_0_3567"/>
          <p:cNvSpPr txBox="1"/>
          <p:nvPr>
            <p:ph type="title"/>
          </p:nvPr>
        </p:nvSpPr>
        <p:spPr>
          <a:xfrm>
            <a:off x="419575" y="449550"/>
            <a:ext cx="689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strument Sans"/>
              <a:buNone/>
              <a:defRPr>
                <a:solidFill>
                  <a:schemeClr val="dk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68" name="Google Shape;1268;g39c1a85cac3_0_3567"/>
          <p:cNvSpPr txBox="1"/>
          <p:nvPr>
            <p:ph idx="2" type="title"/>
          </p:nvPr>
        </p:nvSpPr>
        <p:spPr>
          <a:xfrm>
            <a:off x="1399375" y="2588200"/>
            <a:ext cx="5082000" cy="232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9" name="Google Shape;1269;g39c1a85cac3_0_3567"/>
          <p:cNvSpPr txBox="1"/>
          <p:nvPr>
            <p:ph idx="1" type="subTitle"/>
          </p:nvPr>
        </p:nvSpPr>
        <p:spPr>
          <a:xfrm>
            <a:off x="6561925" y="3856500"/>
            <a:ext cx="18351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270" name="Google Shape;1270;g39c1a85cac3_0_3567"/>
          <p:cNvSpPr txBox="1"/>
          <p:nvPr>
            <p:ph idx="3" type="title"/>
          </p:nvPr>
        </p:nvSpPr>
        <p:spPr>
          <a:xfrm>
            <a:off x="1453924" y="228600"/>
            <a:ext cx="6236100" cy="5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sp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1271" name="Google Shape;1271;g39c1a85cac3_0_3567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72" name="Google Shape;1272;g39c1a85cac3_0_3567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73" name="Google Shape;1273;g39c1a85cac3_0_3567"/>
          <p:cNvSpPr/>
          <p:nvPr>
            <p:ph idx="4" type="pic"/>
          </p:nvPr>
        </p:nvSpPr>
        <p:spPr>
          <a:xfrm>
            <a:off x="7756200" y="2584025"/>
            <a:ext cx="1263600" cy="1272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2">
  <p:cSld name="CUSTOM_9"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g39c1a85cac3_0_3577"/>
          <p:cNvSpPr txBox="1"/>
          <p:nvPr/>
        </p:nvSpPr>
        <p:spPr>
          <a:xfrm>
            <a:off x="7752138" y="1291375"/>
            <a:ext cx="1270500" cy="1290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276" name="Google Shape;1276;g39c1a85cac3_0_3577"/>
          <p:cNvSpPr/>
          <p:nvPr>
            <p:ph idx="2" type="pic"/>
          </p:nvPr>
        </p:nvSpPr>
        <p:spPr>
          <a:xfrm>
            <a:off x="7977750" y="1495975"/>
            <a:ext cx="819300" cy="881100"/>
          </a:xfrm>
          <a:prstGeom prst="rect">
            <a:avLst/>
          </a:prstGeom>
          <a:noFill/>
          <a:ln>
            <a:noFill/>
          </a:ln>
        </p:spPr>
      </p:sp>
      <p:sp>
        <p:nvSpPr>
          <p:cNvPr id="1277" name="Google Shape;1277;g39c1a85cac3_0_3577"/>
          <p:cNvSpPr/>
          <p:nvPr>
            <p:ph idx="3" type="pic"/>
          </p:nvPr>
        </p:nvSpPr>
        <p:spPr>
          <a:xfrm>
            <a:off x="5219025" y="1297000"/>
            <a:ext cx="2528100" cy="3847500"/>
          </a:xfrm>
          <a:prstGeom prst="rect">
            <a:avLst/>
          </a:prstGeom>
          <a:noFill/>
          <a:ln>
            <a:noFill/>
          </a:ln>
        </p:spPr>
      </p:sp>
      <p:sp>
        <p:nvSpPr>
          <p:cNvPr id="1278" name="Google Shape;1278;g39c1a85cac3_0_3577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79" name="Google Shape;1279;g39c1a85cac3_0_3577"/>
          <p:cNvSpPr txBox="1"/>
          <p:nvPr>
            <p:ph type="title"/>
          </p:nvPr>
        </p:nvSpPr>
        <p:spPr>
          <a:xfrm>
            <a:off x="1453924" y="228600"/>
            <a:ext cx="6149400" cy="5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sp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0" name="Google Shape;1280;g39c1a85cac3_0_3577"/>
          <p:cNvSpPr txBox="1"/>
          <p:nvPr>
            <p:ph idx="4" type="title"/>
          </p:nvPr>
        </p:nvSpPr>
        <p:spPr>
          <a:xfrm>
            <a:off x="419575" y="449550"/>
            <a:ext cx="689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cxnSp>
        <p:nvCxnSpPr>
          <p:cNvPr id="1281" name="Google Shape;1281;g39c1a85cac3_0_3577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82" name="Google Shape;1282;g39c1a85cac3_0_3577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83" name="Google Shape;1283;g39c1a85cac3_0_3577"/>
          <p:cNvSpPr txBox="1"/>
          <p:nvPr>
            <p:ph idx="1" type="subTitle"/>
          </p:nvPr>
        </p:nvSpPr>
        <p:spPr>
          <a:xfrm>
            <a:off x="1399375" y="3303325"/>
            <a:ext cx="38130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8287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284" name="Google Shape;1284;g39c1a85cac3_0_3577"/>
          <p:cNvSpPr txBox="1"/>
          <p:nvPr>
            <p:ph idx="5" type="subTitle"/>
          </p:nvPr>
        </p:nvSpPr>
        <p:spPr>
          <a:xfrm>
            <a:off x="1399375" y="2581675"/>
            <a:ext cx="38130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82875" spcFirstLastPara="1" rIns="91425" wrap="square" tIns="18287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item comparison and image">
  <p:cSld name="CUSTOM_4">
    <p:spTree>
      <p:nvGrpSpPr>
        <p:cNvPr id="1285" name="Shape 1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" name="Google Shape;1286;g39c1a85cac3_0_3588"/>
          <p:cNvSpPr txBox="1"/>
          <p:nvPr>
            <p:ph idx="1" type="subTitle"/>
          </p:nvPr>
        </p:nvSpPr>
        <p:spPr>
          <a:xfrm>
            <a:off x="6486300" y="2590550"/>
            <a:ext cx="25407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7" name="Google Shape;1287;g39c1a85cac3_0_3588"/>
          <p:cNvSpPr txBox="1"/>
          <p:nvPr>
            <p:ph type="title"/>
          </p:nvPr>
        </p:nvSpPr>
        <p:spPr>
          <a:xfrm>
            <a:off x="6486300" y="3039200"/>
            <a:ext cx="2540700" cy="11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288" name="Google Shape;1288;g39c1a85cac3_0_3588"/>
          <p:cNvSpPr txBox="1"/>
          <p:nvPr>
            <p:ph idx="2" type="subTitle"/>
          </p:nvPr>
        </p:nvSpPr>
        <p:spPr>
          <a:xfrm>
            <a:off x="3939525" y="2583850"/>
            <a:ext cx="25407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9" name="Google Shape;1289;g39c1a85cac3_0_3588"/>
          <p:cNvSpPr txBox="1"/>
          <p:nvPr>
            <p:ph idx="3" type="title"/>
          </p:nvPr>
        </p:nvSpPr>
        <p:spPr>
          <a:xfrm>
            <a:off x="3942875" y="3039200"/>
            <a:ext cx="2540700" cy="11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290" name="Google Shape;1290;g39c1a85cac3_0_3588"/>
          <p:cNvSpPr txBox="1"/>
          <p:nvPr>
            <p:ph idx="4" type="subTitle"/>
          </p:nvPr>
        </p:nvSpPr>
        <p:spPr>
          <a:xfrm>
            <a:off x="136200" y="1289875"/>
            <a:ext cx="3810600" cy="5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291" name="Google Shape;1291;g39c1a85cac3_0_3588"/>
          <p:cNvSpPr txBox="1"/>
          <p:nvPr>
            <p:ph idx="5" type="title"/>
          </p:nvPr>
        </p:nvSpPr>
        <p:spPr>
          <a:xfrm>
            <a:off x="136200" y="1822150"/>
            <a:ext cx="3810600" cy="11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 sz="14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292" name="Google Shape;1292;g39c1a85cac3_0_3588"/>
          <p:cNvSpPr/>
          <p:nvPr>
            <p:ph idx="6" type="pic"/>
          </p:nvPr>
        </p:nvSpPr>
        <p:spPr>
          <a:xfrm>
            <a:off x="133925" y="0"/>
            <a:ext cx="1260300" cy="1286400"/>
          </a:xfrm>
          <a:prstGeom prst="rect">
            <a:avLst/>
          </a:prstGeom>
          <a:noFill/>
          <a:ln>
            <a:noFill/>
          </a:ln>
        </p:spPr>
      </p:sp>
      <p:sp>
        <p:nvSpPr>
          <p:cNvPr id="1293" name="Google Shape;1293;g39c1a85cac3_0_3588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94" name="Google Shape;1294;g39c1a85cac3_0_3588"/>
          <p:cNvSpPr txBox="1"/>
          <p:nvPr>
            <p:ph idx="7" type="subTitle"/>
          </p:nvPr>
        </p:nvSpPr>
        <p:spPr>
          <a:xfrm>
            <a:off x="3940875" y="228600"/>
            <a:ext cx="25407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95" name="Google Shape;1295;g39c1a85cac3_0_3588"/>
          <p:cNvSpPr txBox="1"/>
          <p:nvPr>
            <p:ph idx="8" type="title"/>
          </p:nvPr>
        </p:nvSpPr>
        <p:spPr>
          <a:xfrm>
            <a:off x="3940875" y="677250"/>
            <a:ext cx="2540700" cy="11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296" name="Google Shape;1296;g39c1a85cac3_0_3588"/>
          <p:cNvSpPr txBox="1"/>
          <p:nvPr>
            <p:ph idx="9" type="subTitle"/>
          </p:nvPr>
        </p:nvSpPr>
        <p:spPr>
          <a:xfrm>
            <a:off x="6481000" y="228600"/>
            <a:ext cx="25407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97" name="Google Shape;1297;g39c1a85cac3_0_3588"/>
          <p:cNvSpPr txBox="1"/>
          <p:nvPr>
            <p:ph idx="13" type="title"/>
          </p:nvPr>
        </p:nvSpPr>
        <p:spPr>
          <a:xfrm>
            <a:off x="6481000" y="677250"/>
            <a:ext cx="2540700" cy="11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 - Alt 2 1">
  <p:cSld name="CUSTOM_5"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g39c1a85cac3_0_3601"/>
          <p:cNvSpPr txBox="1"/>
          <p:nvPr>
            <p:ph idx="1" type="body"/>
          </p:nvPr>
        </p:nvSpPr>
        <p:spPr>
          <a:xfrm>
            <a:off x="285488" y="2569932"/>
            <a:ext cx="2385000" cy="195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pic>
        <p:nvPicPr>
          <p:cNvPr id="1300" name="Google Shape;1300;g39c1a85cac3_0_3601"/>
          <p:cNvPicPr preferRelativeResize="0"/>
          <p:nvPr/>
        </p:nvPicPr>
        <p:blipFill rotWithShape="1">
          <a:blip r:embed="rId2">
            <a:alphaModFix/>
          </a:blip>
          <a:srcRect b="0" l="0" r="30109" t="73621"/>
          <a:stretch/>
        </p:blipFill>
        <p:spPr>
          <a:xfrm rot="10800000">
            <a:off x="133300" y="4683125"/>
            <a:ext cx="2159200" cy="458401"/>
          </a:xfrm>
          <a:prstGeom prst="rect">
            <a:avLst/>
          </a:prstGeom>
          <a:gradFill>
            <a:gsLst>
              <a:gs pos="0">
                <a:srgbClr val="808978"/>
              </a:gs>
              <a:gs pos="49000">
                <a:schemeClr val="dk1"/>
              </a:gs>
              <a:gs pos="100000">
                <a:schemeClr val="dk1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</p:pic>
      <p:cxnSp>
        <p:nvCxnSpPr>
          <p:cNvPr id="1301" name="Google Shape;1301;g39c1a85cac3_0_3601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02" name="Google Shape;1302;g39c1a85cac3_0_3601"/>
          <p:cNvCxnSpPr/>
          <p:nvPr/>
        </p:nvCxnSpPr>
        <p:spPr>
          <a:xfrm>
            <a:off x="9023250" y="-60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03" name="Google Shape;1303;g39c1a85cac3_0_3601"/>
          <p:cNvSpPr txBox="1"/>
          <p:nvPr>
            <p:ph idx="2" type="body"/>
          </p:nvPr>
        </p:nvSpPr>
        <p:spPr>
          <a:xfrm>
            <a:off x="2827113" y="2569931"/>
            <a:ext cx="2385000" cy="195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304" name="Google Shape;1304;g39c1a85cac3_0_3601"/>
          <p:cNvSpPr txBox="1"/>
          <p:nvPr>
            <p:ph idx="3" type="body"/>
          </p:nvPr>
        </p:nvSpPr>
        <p:spPr>
          <a:xfrm>
            <a:off x="5368750" y="2579750"/>
            <a:ext cx="2378400" cy="19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305" name="Google Shape;1305;g39c1a85cac3_0_3601"/>
          <p:cNvSpPr/>
          <p:nvPr>
            <p:ph idx="4" type="pic"/>
          </p:nvPr>
        </p:nvSpPr>
        <p:spPr>
          <a:xfrm>
            <a:off x="7752125" y="2584175"/>
            <a:ext cx="1266600" cy="2093700"/>
          </a:xfrm>
          <a:prstGeom prst="rect">
            <a:avLst/>
          </a:prstGeom>
          <a:noFill/>
          <a:ln>
            <a:noFill/>
          </a:ln>
        </p:spPr>
      </p:sp>
      <p:sp>
        <p:nvSpPr>
          <p:cNvPr id="1306" name="Google Shape;1306;g39c1a85cac3_0_3601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07" name="Google Shape;1307;g39c1a85cac3_0_3601"/>
          <p:cNvSpPr txBox="1"/>
          <p:nvPr>
            <p:ph idx="5" type="subTitle"/>
          </p:nvPr>
        </p:nvSpPr>
        <p:spPr>
          <a:xfrm>
            <a:off x="285488" y="1897000"/>
            <a:ext cx="2385000" cy="4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308" name="Google Shape;1308;g39c1a85cac3_0_3601"/>
          <p:cNvSpPr txBox="1"/>
          <p:nvPr>
            <p:ph idx="6" type="subTitle"/>
          </p:nvPr>
        </p:nvSpPr>
        <p:spPr>
          <a:xfrm>
            <a:off x="2827113" y="1897000"/>
            <a:ext cx="2385000" cy="4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309" name="Google Shape;1309;g39c1a85cac3_0_3601"/>
          <p:cNvSpPr txBox="1"/>
          <p:nvPr>
            <p:ph idx="7" type="subTitle"/>
          </p:nvPr>
        </p:nvSpPr>
        <p:spPr>
          <a:xfrm>
            <a:off x="5368738" y="1897000"/>
            <a:ext cx="2385000" cy="4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310" name="Google Shape;1310;g39c1a85cac3_0_3601"/>
          <p:cNvSpPr txBox="1"/>
          <p:nvPr>
            <p:ph idx="8" type="subTitle"/>
          </p:nvPr>
        </p:nvSpPr>
        <p:spPr>
          <a:xfrm>
            <a:off x="407700" y="1388800"/>
            <a:ext cx="1162500" cy="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311" name="Google Shape;1311;g39c1a85cac3_0_3601"/>
          <p:cNvSpPr txBox="1"/>
          <p:nvPr>
            <p:ph idx="9" type="subTitle"/>
          </p:nvPr>
        </p:nvSpPr>
        <p:spPr>
          <a:xfrm>
            <a:off x="2952363" y="1399625"/>
            <a:ext cx="1162500" cy="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312" name="Google Shape;1312;g39c1a85cac3_0_3601"/>
          <p:cNvSpPr txBox="1"/>
          <p:nvPr>
            <p:ph idx="13" type="subTitle"/>
          </p:nvPr>
        </p:nvSpPr>
        <p:spPr>
          <a:xfrm>
            <a:off x="5497038" y="1399625"/>
            <a:ext cx="1162500" cy="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313" name="Google Shape;1313;g39c1a85cac3_0_3601"/>
          <p:cNvSpPr txBox="1"/>
          <p:nvPr>
            <p:ph type="title"/>
          </p:nvPr>
        </p:nvSpPr>
        <p:spPr>
          <a:xfrm>
            <a:off x="139700" y="228600"/>
            <a:ext cx="52425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ersona">
  <p:cSld name="CUSTOM_6">
    <p:spTree>
      <p:nvGrpSpPr>
        <p:cNvPr id="1314" name="Shape 1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" name="Google Shape;1315;g39c1a85cac3_0_3617"/>
          <p:cNvSpPr txBox="1"/>
          <p:nvPr>
            <p:ph idx="1" type="subTitle"/>
          </p:nvPr>
        </p:nvSpPr>
        <p:spPr>
          <a:xfrm>
            <a:off x="2679700" y="1295400"/>
            <a:ext cx="38013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16" name="Google Shape;1316;g39c1a85cac3_0_3617"/>
          <p:cNvSpPr txBox="1"/>
          <p:nvPr>
            <p:ph idx="2" type="body"/>
          </p:nvPr>
        </p:nvSpPr>
        <p:spPr>
          <a:xfrm>
            <a:off x="2679700" y="1744013"/>
            <a:ext cx="2533200" cy="8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317" name="Google Shape;1317;g39c1a85cac3_0_3617"/>
          <p:cNvSpPr txBox="1"/>
          <p:nvPr>
            <p:ph idx="3" type="subTitle"/>
          </p:nvPr>
        </p:nvSpPr>
        <p:spPr>
          <a:xfrm>
            <a:off x="139700" y="2570150"/>
            <a:ext cx="25251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318" name="Google Shape;1318;g39c1a85cac3_0_3617"/>
          <p:cNvSpPr txBox="1"/>
          <p:nvPr>
            <p:ph idx="4" type="body"/>
          </p:nvPr>
        </p:nvSpPr>
        <p:spPr>
          <a:xfrm>
            <a:off x="139700" y="3059100"/>
            <a:ext cx="2525100" cy="16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319" name="Google Shape;1319;g39c1a85cac3_0_3617"/>
          <p:cNvSpPr txBox="1"/>
          <p:nvPr>
            <p:ph idx="5" type="subTitle"/>
          </p:nvPr>
        </p:nvSpPr>
        <p:spPr>
          <a:xfrm>
            <a:off x="2677600" y="2570150"/>
            <a:ext cx="25251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320" name="Google Shape;1320;g39c1a85cac3_0_3617"/>
          <p:cNvSpPr txBox="1"/>
          <p:nvPr>
            <p:ph idx="6" type="body"/>
          </p:nvPr>
        </p:nvSpPr>
        <p:spPr>
          <a:xfrm>
            <a:off x="2677600" y="3059100"/>
            <a:ext cx="2525100" cy="16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321" name="Google Shape;1321;g39c1a85cac3_0_3617"/>
          <p:cNvSpPr txBox="1"/>
          <p:nvPr>
            <p:ph idx="7" type="subTitle"/>
          </p:nvPr>
        </p:nvSpPr>
        <p:spPr>
          <a:xfrm>
            <a:off x="5210575" y="2570150"/>
            <a:ext cx="25251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322" name="Google Shape;1322;g39c1a85cac3_0_3617"/>
          <p:cNvSpPr txBox="1"/>
          <p:nvPr>
            <p:ph idx="8" type="body"/>
          </p:nvPr>
        </p:nvSpPr>
        <p:spPr>
          <a:xfrm>
            <a:off x="5210575" y="3059100"/>
            <a:ext cx="2525100" cy="16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323" name="Google Shape;1323;g39c1a85cac3_0_3617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24" name="Google Shape;1324;g39c1a85cac3_0_3617"/>
          <p:cNvSpPr/>
          <p:nvPr>
            <p:ph idx="9" type="pic"/>
          </p:nvPr>
        </p:nvSpPr>
        <p:spPr>
          <a:xfrm>
            <a:off x="133525" y="1298275"/>
            <a:ext cx="2531400" cy="1278000"/>
          </a:xfrm>
          <a:prstGeom prst="rect">
            <a:avLst/>
          </a:prstGeom>
          <a:noFill/>
          <a:ln>
            <a:noFill/>
          </a:ln>
        </p:spPr>
      </p:sp>
      <p:sp>
        <p:nvSpPr>
          <p:cNvPr id="1325" name="Google Shape;1325;g39c1a85cac3_0_3617"/>
          <p:cNvSpPr txBox="1"/>
          <p:nvPr>
            <p:ph type="title"/>
          </p:nvPr>
        </p:nvSpPr>
        <p:spPr>
          <a:xfrm>
            <a:off x="139700" y="228600"/>
            <a:ext cx="5079300" cy="10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 - Alt 2">
  <p:cSld name="BLANK_1_1_1_1_1_1_1_1_1_1_1_1_1_1_1_1_1_1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2"/>
          <p:cNvSpPr txBox="1"/>
          <p:nvPr>
            <p:ph idx="1" type="body"/>
          </p:nvPr>
        </p:nvSpPr>
        <p:spPr>
          <a:xfrm>
            <a:off x="2683650" y="1608600"/>
            <a:ext cx="2514600" cy="8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59" name="Google Shape;159;p22"/>
          <p:cNvSpPr txBox="1"/>
          <p:nvPr>
            <p:ph idx="2" type="subTitle"/>
          </p:nvPr>
        </p:nvSpPr>
        <p:spPr>
          <a:xfrm>
            <a:off x="2666700" y="1285200"/>
            <a:ext cx="2545500" cy="3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60" name="Google Shape;160;p22"/>
          <p:cNvSpPr txBox="1"/>
          <p:nvPr>
            <p:ph idx="3" type="body"/>
          </p:nvPr>
        </p:nvSpPr>
        <p:spPr>
          <a:xfrm>
            <a:off x="6483525" y="2875975"/>
            <a:ext cx="2514600" cy="9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61" name="Google Shape;161;p22"/>
          <p:cNvSpPr txBox="1"/>
          <p:nvPr>
            <p:ph type="title"/>
          </p:nvPr>
        </p:nvSpPr>
        <p:spPr>
          <a:xfrm>
            <a:off x="128875" y="234450"/>
            <a:ext cx="6354600" cy="10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62" name="Google Shape;162;p22"/>
          <p:cNvSpPr txBox="1"/>
          <p:nvPr>
            <p:ph idx="4" type="body"/>
          </p:nvPr>
        </p:nvSpPr>
        <p:spPr>
          <a:xfrm>
            <a:off x="2671425" y="4165300"/>
            <a:ext cx="2545500" cy="8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63" name="Google Shape;163;p22"/>
          <p:cNvSpPr txBox="1"/>
          <p:nvPr>
            <p:ph idx="5" type="subTitle"/>
          </p:nvPr>
        </p:nvSpPr>
        <p:spPr>
          <a:xfrm>
            <a:off x="2665813" y="3858100"/>
            <a:ext cx="25455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64" name="Google Shape;164;p22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65" name="Google Shape;165;p22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6" name="Google Shape;166;p22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7" name="Google Shape;167;p22"/>
          <p:cNvSpPr txBox="1"/>
          <p:nvPr>
            <p:ph idx="6" type="subTitle"/>
          </p:nvPr>
        </p:nvSpPr>
        <p:spPr>
          <a:xfrm>
            <a:off x="6479375" y="2579575"/>
            <a:ext cx="25455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ersona - Alt 1">
  <p:cSld name="CUSTOM_10">
    <p:spTree>
      <p:nvGrpSpPr>
        <p:cNvPr id="1326" name="Shape 1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7" name="Google Shape;1327;g39c1a85cac3_0_3629"/>
          <p:cNvSpPr txBox="1"/>
          <p:nvPr>
            <p:ph idx="1" type="body"/>
          </p:nvPr>
        </p:nvSpPr>
        <p:spPr>
          <a:xfrm>
            <a:off x="134950" y="3008128"/>
            <a:ext cx="2525100" cy="8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328" name="Google Shape;1328;g39c1a85cac3_0_3629"/>
          <p:cNvSpPr txBox="1"/>
          <p:nvPr>
            <p:ph idx="2" type="body"/>
          </p:nvPr>
        </p:nvSpPr>
        <p:spPr>
          <a:xfrm>
            <a:off x="5215900" y="3008128"/>
            <a:ext cx="2525100" cy="8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329" name="Google Shape;1329;g39c1a85cac3_0_3629"/>
          <p:cNvSpPr txBox="1"/>
          <p:nvPr>
            <p:ph idx="3" type="body"/>
          </p:nvPr>
        </p:nvSpPr>
        <p:spPr>
          <a:xfrm>
            <a:off x="2677225" y="1811100"/>
            <a:ext cx="2525100" cy="7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330" name="Google Shape;1330;g39c1a85cac3_0_3629"/>
          <p:cNvSpPr txBox="1"/>
          <p:nvPr>
            <p:ph idx="4" type="body"/>
          </p:nvPr>
        </p:nvSpPr>
        <p:spPr>
          <a:xfrm>
            <a:off x="2677600" y="3008128"/>
            <a:ext cx="2525100" cy="8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331" name="Google Shape;1331;g39c1a85cac3_0_3629"/>
          <p:cNvSpPr txBox="1"/>
          <p:nvPr>
            <p:ph idx="5" type="subTitle"/>
          </p:nvPr>
        </p:nvSpPr>
        <p:spPr>
          <a:xfrm>
            <a:off x="2672800" y="3858600"/>
            <a:ext cx="25383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332" name="Google Shape;1332;g39c1a85cac3_0_3629"/>
          <p:cNvSpPr txBox="1"/>
          <p:nvPr>
            <p:ph idx="6" type="subTitle"/>
          </p:nvPr>
        </p:nvSpPr>
        <p:spPr>
          <a:xfrm>
            <a:off x="2672800" y="4301624"/>
            <a:ext cx="25383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333" name="Google Shape;1333;g39c1a85cac3_0_3629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34" name="Google Shape;1334;g39c1a85cac3_0_3629"/>
          <p:cNvSpPr txBox="1"/>
          <p:nvPr>
            <p:ph idx="7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35" name="Google Shape;1335;g39c1a85cac3_0_3629"/>
          <p:cNvSpPr txBox="1"/>
          <p:nvPr>
            <p:ph type="title"/>
          </p:nvPr>
        </p:nvSpPr>
        <p:spPr>
          <a:xfrm>
            <a:off x="139700" y="228600"/>
            <a:ext cx="5079300" cy="10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336" name="Google Shape;1336;g39c1a85cac3_0_3629"/>
          <p:cNvSpPr/>
          <p:nvPr>
            <p:ph idx="8" type="pic"/>
          </p:nvPr>
        </p:nvSpPr>
        <p:spPr>
          <a:xfrm>
            <a:off x="134350" y="1295850"/>
            <a:ext cx="2529300" cy="1277400"/>
          </a:xfrm>
          <a:prstGeom prst="rect">
            <a:avLst/>
          </a:prstGeom>
          <a:noFill/>
          <a:ln>
            <a:noFill/>
          </a:ln>
        </p:spPr>
      </p:sp>
      <p:sp>
        <p:nvSpPr>
          <p:cNvPr id="1337" name="Google Shape;1337;g39c1a85cac3_0_3629"/>
          <p:cNvSpPr txBox="1"/>
          <p:nvPr>
            <p:ph idx="9" type="subTitle"/>
          </p:nvPr>
        </p:nvSpPr>
        <p:spPr>
          <a:xfrm>
            <a:off x="5211100" y="1295400"/>
            <a:ext cx="2538300" cy="12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82875" spcFirstLastPara="1" rIns="91425" wrap="square" tIns="18287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38" name="Google Shape;1338;g39c1a85cac3_0_3629"/>
          <p:cNvSpPr txBox="1"/>
          <p:nvPr>
            <p:ph idx="13" type="subTitle"/>
          </p:nvPr>
        </p:nvSpPr>
        <p:spPr>
          <a:xfrm>
            <a:off x="2672800" y="1295400"/>
            <a:ext cx="2538300" cy="3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39" name="Google Shape;1339;g39c1a85cac3_0_3629"/>
          <p:cNvSpPr txBox="1"/>
          <p:nvPr>
            <p:ph idx="14" type="subTitle"/>
          </p:nvPr>
        </p:nvSpPr>
        <p:spPr>
          <a:xfrm>
            <a:off x="2672800" y="2577000"/>
            <a:ext cx="2538300" cy="3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40" name="Google Shape;1340;g39c1a85cac3_0_3629"/>
          <p:cNvSpPr txBox="1"/>
          <p:nvPr>
            <p:ph idx="15" type="subTitle"/>
          </p:nvPr>
        </p:nvSpPr>
        <p:spPr>
          <a:xfrm>
            <a:off x="130150" y="2577000"/>
            <a:ext cx="2538300" cy="3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41" name="Google Shape;1341;g39c1a85cac3_0_3629"/>
          <p:cNvSpPr txBox="1"/>
          <p:nvPr>
            <p:ph idx="16" type="subTitle"/>
          </p:nvPr>
        </p:nvSpPr>
        <p:spPr>
          <a:xfrm>
            <a:off x="5211100" y="2577000"/>
            <a:ext cx="2538300" cy="3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42" name="Google Shape;1342;g39c1a85cac3_0_3629"/>
          <p:cNvSpPr txBox="1"/>
          <p:nvPr>
            <p:ph idx="17" type="subTitle"/>
          </p:nvPr>
        </p:nvSpPr>
        <p:spPr>
          <a:xfrm>
            <a:off x="139700" y="3858600"/>
            <a:ext cx="25383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343" name="Google Shape;1343;g39c1a85cac3_0_3629"/>
          <p:cNvSpPr txBox="1"/>
          <p:nvPr>
            <p:ph idx="18" type="subTitle"/>
          </p:nvPr>
        </p:nvSpPr>
        <p:spPr>
          <a:xfrm>
            <a:off x="139700" y="4301624"/>
            <a:ext cx="25383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344" name="Google Shape;1344;g39c1a85cac3_0_3629"/>
          <p:cNvSpPr txBox="1"/>
          <p:nvPr>
            <p:ph idx="19" type="subTitle"/>
          </p:nvPr>
        </p:nvSpPr>
        <p:spPr>
          <a:xfrm>
            <a:off x="5220250" y="3858600"/>
            <a:ext cx="25383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345" name="Google Shape;1345;g39c1a85cac3_0_3629"/>
          <p:cNvSpPr txBox="1"/>
          <p:nvPr>
            <p:ph idx="20" type="subTitle"/>
          </p:nvPr>
        </p:nvSpPr>
        <p:spPr>
          <a:xfrm>
            <a:off x="5220250" y="4301624"/>
            <a:ext cx="25383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2 1">
  <p:cSld name="CUSTOM_11"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g39c1a85cac3_0_3649"/>
          <p:cNvSpPr txBox="1"/>
          <p:nvPr>
            <p:ph idx="1" type="body"/>
          </p:nvPr>
        </p:nvSpPr>
        <p:spPr>
          <a:xfrm>
            <a:off x="284550" y="2579575"/>
            <a:ext cx="3655500" cy="12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348" name="Google Shape;1348;g39c1a85cac3_0_3649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49" name="Google Shape;1349;g39c1a85cac3_0_3649"/>
          <p:cNvSpPr txBox="1"/>
          <p:nvPr>
            <p:ph type="title"/>
          </p:nvPr>
        </p:nvSpPr>
        <p:spPr>
          <a:xfrm>
            <a:off x="139700" y="228600"/>
            <a:ext cx="5079300" cy="10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grpSp>
        <p:nvGrpSpPr>
          <p:cNvPr id="1350" name="Google Shape;1350;g39c1a85cac3_0_3649"/>
          <p:cNvGrpSpPr/>
          <p:nvPr/>
        </p:nvGrpSpPr>
        <p:grpSpPr>
          <a:xfrm>
            <a:off x="128875" y="-3665"/>
            <a:ext cx="8896225" cy="5148365"/>
            <a:chOff x="128875" y="-3665"/>
            <a:chExt cx="8896225" cy="5148365"/>
          </a:xfrm>
        </p:grpSpPr>
        <p:cxnSp>
          <p:nvCxnSpPr>
            <p:cNvPr id="1351" name="Google Shape;1351;g39c1a85cac3_0_3649"/>
            <p:cNvCxnSpPr/>
            <p:nvPr/>
          </p:nvCxnSpPr>
          <p:spPr>
            <a:xfrm>
              <a:off x="5212100" y="-3665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352" name="Google Shape;1352;g39c1a85cac3_0_3649"/>
            <p:cNvCxnSpPr/>
            <p:nvPr/>
          </p:nvCxnSpPr>
          <p:spPr>
            <a:xfrm>
              <a:off x="1288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353" name="Google Shape;1353;g39c1a85cac3_0_3649"/>
            <p:cNvCxnSpPr/>
            <p:nvPr/>
          </p:nvCxnSpPr>
          <p:spPr>
            <a:xfrm>
              <a:off x="7752125" y="1069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354" name="Google Shape;1354;g39c1a85cac3_0_3649"/>
            <p:cNvCxnSpPr/>
            <p:nvPr/>
          </p:nvCxnSpPr>
          <p:spPr>
            <a:xfrm>
              <a:off x="5212100" y="223225"/>
              <a:ext cx="38130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355" name="Google Shape;1355;g39c1a85cac3_0_3649"/>
            <p:cNvCxnSpPr/>
            <p:nvPr/>
          </p:nvCxnSpPr>
          <p:spPr>
            <a:xfrm>
              <a:off x="5210175" y="3867775"/>
              <a:ext cx="38130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356" name="Google Shape;1356;g39c1a85cac3_0_3649"/>
            <p:cNvCxnSpPr/>
            <p:nvPr/>
          </p:nvCxnSpPr>
          <p:spPr>
            <a:xfrm>
              <a:off x="5212100" y="2579575"/>
              <a:ext cx="38130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357" name="Google Shape;1357;g39c1a85cac3_0_3649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358" name="Google Shape;1358;g39c1a85cac3_0_3649"/>
          <p:cNvSpPr txBox="1"/>
          <p:nvPr>
            <p:ph idx="2" type="subTitle"/>
          </p:nvPr>
        </p:nvSpPr>
        <p:spPr>
          <a:xfrm>
            <a:off x="284550" y="1291424"/>
            <a:ext cx="3655500" cy="12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359" name="Google Shape;1359;g39c1a85cac3_0_3649"/>
          <p:cNvSpPr/>
          <p:nvPr>
            <p:ph idx="3" type="pic"/>
          </p:nvPr>
        </p:nvSpPr>
        <p:spPr>
          <a:xfrm>
            <a:off x="5219000" y="228600"/>
            <a:ext cx="2528400" cy="2346900"/>
          </a:xfrm>
          <a:prstGeom prst="rect">
            <a:avLst/>
          </a:prstGeom>
          <a:noFill/>
          <a:ln>
            <a:noFill/>
          </a:ln>
        </p:spPr>
      </p:sp>
      <p:sp>
        <p:nvSpPr>
          <p:cNvPr id="1360" name="Google Shape;1360;g39c1a85cac3_0_3649"/>
          <p:cNvSpPr/>
          <p:nvPr>
            <p:ph idx="4" type="pic"/>
          </p:nvPr>
        </p:nvSpPr>
        <p:spPr>
          <a:xfrm>
            <a:off x="7757025" y="2584925"/>
            <a:ext cx="1261500" cy="1279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2">
  <p:cSld name="CUSTOM_12">
    <p:spTree>
      <p:nvGrpSpPr>
        <p:cNvPr id="1361" name="Shape 1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2" name="Google Shape;1362;g39c1a85cac3_0_366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6802699" y="3851249"/>
            <a:ext cx="1292251" cy="1292251"/>
          </a:xfrm>
          <a:prstGeom prst="rect">
            <a:avLst/>
          </a:prstGeom>
          <a:noFill/>
          <a:ln>
            <a:noFill/>
          </a:ln>
        </p:spPr>
      </p:pic>
      <p:sp>
        <p:nvSpPr>
          <p:cNvPr id="1363" name="Google Shape;1363;g39c1a85cac3_0_3664"/>
          <p:cNvSpPr txBox="1"/>
          <p:nvPr>
            <p:ph idx="1" type="subTitle"/>
          </p:nvPr>
        </p:nvSpPr>
        <p:spPr>
          <a:xfrm>
            <a:off x="5372900" y="4200925"/>
            <a:ext cx="1429800" cy="3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64" name="Google Shape;1364;g39c1a85cac3_0_3664"/>
          <p:cNvSpPr txBox="1"/>
          <p:nvPr>
            <p:ph idx="2" type="subTitle"/>
          </p:nvPr>
        </p:nvSpPr>
        <p:spPr>
          <a:xfrm>
            <a:off x="5372900" y="4504718"/>
            <a:ext cx="14298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lt2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65" name="Google Shape;1365;g39c1a85cac3_0_3664"/>
          <p:cNvSpPr txBox="1"/>
          <p:nvPr>
            <p:ph idx="3" type="subTitle"/>
          </p:nvPr>
        </p:nvSpPr>
        <p:spPr>
          <a:xfrm>
            <a:off x="5372900" y="1708550"/>
            <a:ext cx="1597500" cy="3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66" name="Google Shape;1366;g39c1a85cac3_0_3664"/>
          <p:cNvSpPr txBox="1"/>
          <p:nvPr>
            <p:ph idx="4" type="subTitle"/>
          </p:nvPr>
        </p:nvSpPr>
        <p:spPr>
          <a:xfrm>
            <a:off x="5372900" y="2060150"/>
            <a:ext cx="1597500" cy="10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67" name="Google Shape;1367;g39c1a85cac3_0_3664"/>
          <p:cNvSpPr txBox="1"/>
          <p:nvPr>
            <p:ph idx="5" type="subTitle"/>
          </p:nvPr>
        </p:nvSpPr>
        <p:spPr>
          <a:xfrm>
            <a:off x="6953375" y="1708550"/>
            <a:ext cx="1597500" cy="3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68" name="Google Shape;1368;g39c1a85cac3_0_3664"/>
          <p:cNvSpPr txBox="1"/>
          <p:nvPr>
            <p:ph idx="6" type="subTitle"/>
          </p:nvPr>
        </p:nvSpPr>
        <p:spPr>
          <a:xfrm>
            <a:off x="6953375" y="2060150"/>
            <a:ext cx="1597500" cy="10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1369" name="Google Shape;1369;g39c1a85cac3_0_3664"/>
          <p:cNvCxnSpPr/>
          <p:nvPr/>
        </p:nvCxnSpPr>
        <p:spPr>
          <a:xfrm>
            <a:off x="9023250" y="0"/>
            <a:ext cx="0" cy="51354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70" name="Google Shape;1370;g39c1a85cac3_0_3664"/>
          <p:cNvCxnSpPr/>
          <p:nvPr/>
        </p:nvCxnSpPr>
        <p:spPr>
          <a:xfrm>
            <a:off x="118800" y="0"/>
            <a:ext cx="0" cy="51354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71" name="Google Shape;1371;g39c1a85cac3_0_3664"/>
          <p:cNvSpPr txBox="1"/>
          <p:nvPr>
            <p:ph idx="7" type="subTitle"/>
          </p:nvPr>
        </p:nvSpPr>
        <p:spPr>
          <a:xfrm>
            <a:off x="5372900" y="174200"/>
            <a:ext cx="1597500" cy="3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72" name="Google Shape;1372;g39c1a85cac3_0_3664"/>
          <p:cNvSpPr txBox="1"/>
          <p:nvPr>
            <p:ph idx="8" type="subTitle"/>
          </p:nvPr>
        </p:nvSpPr>
        <p:spPr>
          <a:xfrm>
            <a:off x="139700" y="1653090"/>
            <a:ext cx="3655500" cy="12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373" name="Google Shape;1373;g39c1a85cac3_0_3664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74" name="Google Shape;1374;g39c1a85cac3_0_3664"/>
          <p:cNvSpPr txBox="1"/>
          <p:nvPr>
            <p:ph type="title"/>
          </p:nvPr>
        </p:nvSpPr>
        <p:spPr>
          <a:xfrm>
            <a:off x="139700" y="228600"/>
            <a:ext cx="5079300" cy="10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375" name="Google Shape;1375;g39c1a85cac3_0_3664"/>
          <p:cNvSpPr txBox="1"/>
          <p:nvPr>
            <p:ph idx="9" type="subTitle"/>
          </p:nvPr>
        </p:nvSpPr>
        <p:spPr>
          <a:xfrm>
            <a:off x="5372900" y="525800"/>
            <a:ext cx="15975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76" name="Google Shape;1376;g39c1a85cac3_0_3664"/>
          <p:cNvSpPr txBox="1"/>
          <p:nvPr>
            <p:ph idx="13" type="subTitle"/>
          </p:nvPr>
        </p:nvSpPr>
        <p:spPr>
          <a:xfrm>
            <a:off x="6953375" y="174200"/>
            <a:ext cx="1597500" cy="3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77" name="Google Shape;1377;g39c1a85cac3_0_3664"/>
          <p:cNvSpPr txBox="1"/>
          <p:nvPr>
            <p:ph idx="14" type="subTitle"/>
          </p:nvPr>
        </p:nvSpPr>
        <p:spPr>
          <a:xfrm>
            <a:off x="6953375" y="525800"/>
            <a:ext cx="15975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78" name="Google Shape;1378;g39c1a85cac3_0_3664"/>
          <p:cNvSpPr txBox="1"/>
          <p:nvPr>
            <p:ph idx="15" type="subTitle"/>
          </p:nvPr>
        </p:nvSpPr>
        <p:spPr>
          <a:xfrm>
            <a:off x="6970400" y="4200925"/>
            <a:ext cx="1429800" cy="3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xt steps">
  <p:cSld name="CUSTOM_13">
    <p:spTree>
      <p:nvGrpSpPr>
        <p:cNvPr id="1379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g39c1a85cac3_0_3682"/>
          <p:cNvSpPr/>
          <p:nvPr>
            <p:ph idx="2" type="pic"/>
          </p:nvPr>
        </p:nvSpPr>
        <p:spPr>
          <a:xfrm>
            <a:off x="7754350" y="2584475"/>
            <a:ext cx="1263000" cy="1272600"/>
          </a:xfrm>
          <a:prstGeom prst="rect">
            <a:avLst/>
          </a:prstGeom>
          <a:noFill/>
          <a:ln>
            <a:noFill/>
          </a:ln>
        </p:spPr>
      </p:sp>
      <p:sp>
        <p:nvSpPr>
          <p:cNvPr id="1381" name="Google Shape;1381;g39c1a85cac3_0_3682"/>
          <p:cNvSpPr/>
          <p:nvPr>
            <p:ph idx="3" type="pic"/>
          </p:nvPr>
        </p:nvSpPr>
        <p:spPr>
          <a:xfrm>
            <a:off x="5212300" y="2584475"/>
            <a:ext cx="1263000" cy="1272600"/>
          </a:xfrm>
          <a:prstGeom prst="rect">
            <a:avLst/>
          </a:prstGeom>
          <a:noFill/>
          <a:ln>
            <a:noFill/>
          </a:ln>
        </p:spPr>
      </p:sp>
      <p:sp>
        <p:nvSpPr>
          <p:cNvPr id="1382" name="Google Shape;1382;g39c1a85cac3_0_3682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383" name="Google Shape;1383;g39c1a85cac3_0_3682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84" name="Google Shape;1384;g39c1a85cac3_0_3682"/>
          <p:cNvCxnSpPr/>
          <p:nvPr/>
        </p:nvCxnSpPr>
        <p:spPr>
          <a:xfrm>
            <a:off x="9023250" y="-60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85" name="Google Shape;1385;g39c1a85cac3_0_3682"/>
          <p:cNvCxnSpPr/>
          <p:nvPr/>
        </p:nvCxnSpPr>
        <p:spPr>
          <a:xfrm>
            <a:off x="9020977" y="1291063"/>
            <a:ext cx="0" cy="38532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86" name="Google Shape;1386;g39c1a85cac3_0_3682"/>
          <p:cNvCxnSpPr/>
          <p:nvPr/>
        </p:nvCxnSpPr>
        <p:spPr>
          <a:xfrm>
            <a:off x="128875" y="1291375"/>
            <a:ext cx="8885400" cy="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87" name="Google Shape;1387;g39c1a85cac3_0_3682"/>
          <p:cNvSpPr txBox="1"/>
          <p:nvPr>
            <p:ph type="title"/>
          </p:nvPr>
        </p:nvSpPr>
        <p:spPr>
          <a:xfrm>
            <a:off x="139700" y="228600"/>
            <a:ext cx="52425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88" name="Google Shape;1388;g39c1a85cac3_0_3682"/>
          <p:cNvSpPr txBox="1"/>
          <p:nvPr>
            <p:ph idx="4" type="title"/>
          </p:nvPr>
        </p:nvSpPr>
        <p:spPr>
          <a:xfrm>
            <a:off x="139700" y="1294075"/>
            <a:ext cx="3800400" cy="4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89" name="Google Shape;1389;g39c1a85cac3_0_3682"/>
          <p:cNvSpPr txBox="1"/>
          <p:nvPr>
            <p:ph idx="5" type="title"/>
          </p:nvPr>
        </p:nvSpPr>
        <p:spPr>
          <a:xfrm>
            <a:off x="139700" y="1809275"/>
            <a:ext cx="3800400" cy="5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390" name="Google Shape;1390;g39c1a85cac3_0_3682"/>
          <p:cNvSpPr txBox="1"/>
          <p:nvPr>
            <p:ph idx="6" type="title"/>
          </p:nvPr>
        </p:nvSpPr>
        <p:spPr>
          <a:xfrm>
            <a:off x="139700" y="2584475"/>
            <a:ext cx="3800400" cy="4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91" name="Google Shape;1391;g39c1a85cac3_0_3682"/>
          <p:cNvSpPr txBox="1"/>
          <p:nvPr>
            <p:ph idx="7" type="title"/>
          </p:nvPr>
        </p:nvSpPr>
        <p:spPr>
          <a:xfrm>
            <a:off x="139700" y="3099675"/>
            <a:ext cx="3800400" cy="5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392" name="Google Shape;1392;g39c1a85cac3_0_3682"/>
          <p:cNvSpPr txBox="1"/>
          <p:nvPr>
            <p:ph idx="8" type="title"/>
          </p:nvPr>
        </p:nvSpPr>
        <p:spPr>
          <a:xfrm>
            <a:off x="139700" y="3874875"/>
            <a:ext cx="3800400" cy="4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93" name="Google Shape;1393;g39c1a85cac3_0_3682"/>
          <p:cNvSpPr txBox="1"/>
          <p:nvPr>
            <p:ph idx="9" type="title"/>
          </p:nvPr>
        </p:nvSpPr>
        <p:spPr>
          <a:xfrm>
            <a:off x="139700" y="4390075"/>
            <a:ext cx="3800400" cy="5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">
  <p:cSld name="CUSTOM_7"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5" name="Google Shape;1395;g39c1a85cac3_0_3697"/>
          <p:cNvPicPr preferRelativeResize="0"/>
          <p:nvPr/>
        </p:nvPicPr>
        <p:blipFill rotWithShape="1">
          <a:blip r:embed="rId2">
            <a:alphaModFix/>
          </a:blip>
          <a:srcRect b="13328" l="0" r="0" t="10503"/>
          <a:stretch/>
        </p:blipFill>
        <p:spPr>
          <a:xfrm rot="10800000">
            <a:off x="135149" y="1285126"/>
            <a:ext cx="5075876" cy="3866199"/>
          </a:xfrm>
          <a:prstGeom prst="rect">
            <a:avLst/>
          </a:prstGeom>
          <a:noFill/>
          <a:ln>
            <a:noFill/>
          </a:ln>
        </p:spPr>
      </p:pic>
      <p:sp>
        <p:nvSpPr>
          <p:cNvPr descr="A solid green color" id="1396" name="Google Shape;1396;g39c1a85cac3_0_3697"/>
          <p:cNvSpPr/>
          <p:nvPr/>
        </p:nvSpPr>
        <p:spPr>
          <a:xfrm>
            <a:off x="135138" y="900"/>
            <a:ext cx="1257900" cy="1283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descr="A solid blue color" id="1397" name="Google Shape;1397;g39c1a85cac3_0_3697"/>
          <p:cNvSpPr/>
          <p:nvPr/>
        </p:nvSpPr>
        <p:spPr>
          <a:xfrm>
            <a:off x="5218975" y="-1050"/>
            <a:ext cx="1257900" cy="1287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98" name="Google Shape;1398;g39c1a85cac3_0_3697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99" name="Google Shape;1399;g39c1a85cac3_0_3697"/>
          <p:cNvSpPr txBox="1"/>
          <p:nvPr>
            <p:ph type="title"/>
          </p:nvPr>
        </p:nvSpPr>
        <p:spPr>
          <a:xfrm>
            <a:off x="128875" y="1666875"/>
            <a:ext cx="4922400" cy="3245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6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00" name="Google Shape;1400;g39c1a85cac3_0_3697"/>
          <p:cNvSpPr txBox="1"/>
          <p:nvPr>
            <p:ph idx="1" type="subTitle"/>
          </p:nvPr>
        </p:nvSpPr>
        <p:spPr>
          <a:xfrm>
            <a:off x="5305200" y="2579575"/>
            <a:ext cx="3596700" cy="12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18287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401" name="Google Shape;1401;g39c1a85cac3_0_3697"/>
          <p:cNvSpPr txBox="1"/>
          <p:nvPr>
            <p:ph idx="2" type="subTitle"/>
          </p:nvPr>
        </p:nvSpPr>
        <p:spPr>
          <a:xfrm>
            <a:off x="5305225" y="3861475"/>
            <a:ext cx="3596700" cy="1050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402" name="Google Shape;1402;g39c1a85cac3_0_3697"/>
          <p:cNvSpPr/>
          <p:nvPr>
            <p:ph idx="3" type="pic"/>
          </p:nvPr>
        </p:nvSpPr>
        <p:spPr>
          <a:xfrm>
            <a:off x="7757975" y="1297450"/>
            <a:ext cx="1259700" cy="12750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1403" name="Google Shape;1403;g39c1a85cac3_0_3697"/>
          <p:cNvGrpSpPr/>
          <p:nvPr/>
        </p:nvGrpSpPr>
        <p:grpSpPr>
          <a:xfrm>
            <a:off x="128875" y="0"/>
            <a:ext cx="8894550" cy="5152800"/>
            <a:chOff x="128875" y="0"/>
            <a:chExt cx="8894550" cy="5152800"/>
          </a:xfrm>
        </p:grpSpPr>
        <p:cxnSp>
          <p:nvCxnSpPr>
            <p:cNvPr id="1404" name="Google Shape;1404;g39c1a85cac3_0_3697"/>
            <p:cNvCxnSpPr/>
            <p:nvPr/>
          </p:nvCxnSpPr>
          <p:spPr>
            <a:xfrm>
              <a:off x="6480997" y="1200"/>
              <a:ext cx="0" cy="2583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05" name="Google Shape;1405;g39c1a85cac3_0_3697"/>
            <p:cNvCxnSpPr/>
            <p:nvPr/>
          </p:nvCxnSpPr>
          <p:spPr>
            <a:xfrm>
              <a:off x="7752136" y="1200"/>
              <a:ext cx="0" cy="2583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06" name="Google Shape;1406;g39c1a85cac3_0_3697"/>
            <p:cNvCxnSpPr/>
            <p:nvPr/>
          </p:nvCxnSpPr>
          <p:spPr>
            <a:xfrm>
              <a:off x="5213125" y="2579575"/>
              <a:ext cx="38103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07" name="Google Shape;1407;g39c1a85cac3_0_3697"/>
            <p:cNvCxnSpPr/>
            <p:nvPr/>
          </p:nvCxnSpPr>
          <p:spPr>
            <a:xfrm>
              <a:off x="5212100" y="1075"/>
              <a:ext cx="0" cy="51339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08" name="Google Shape;1408;g39c1a85cac3_0_3697"/>
            <p:cNvCxnSpPr/>
            <p:nvPr/>
          </p:nvCxnSpPr>
          <p:spPr>
            <a:xfrm>
              <a:off x="3940150" y="1200"/>
              <a:ext cx="0" cy="1290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09" name="Google Shape;1409;g39c1a85cac3_0_3697"/>
            <p:cNvCxnSpPr/>
            <p:nvPr/>
          </p:nvCxnSpPr>
          <p:spPr>
            <a:xfrm>
              <a:off x="2669725" y="1200"/>
              <a:ext cx="0" cy="1290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10" name="Google Shape;1410;g39c1a85cac3_0_3697"/>
            <p:cNvCxnSpPr/>
            <p:nvPr/>
          </p:nvCxnSpPr>
          <p:spPr>
            <a:xfrm>
              <a:off x="1399300" y="1200"/>
              <a:ext cx="0" cy="1290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11" name="Google Shape;1411;g39c1a85cac3_0_3697"/>
            <p:cNvCxnSpPr/>
            <p:nvPr/>
          </p:nvCxnSpPr>
          <p:spPr>
            <a:xfrm>
              <a:off x="128875" y="0"/>
              <a:ext cx="0" cy="51528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12" name="Google Shape;1412;g39c1a85cac3_0_3697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13" name="Google Shape;1413;g39c1a85cac3_0_3697"/>
            <p:cNvCxnSpPr/>
            <p:nvPr/>
          </p:nvCxnSpPr>
          <p:spPr>
            <a:xfrm>
              <a:off x="128875" y="1291375"/>
              <a:ext cx="88944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- Alt 2">
  <p:cSld name="BLANK_1_1_1_1_1_1_2"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5" name="Google Shape;1415;g39c1a85cac3_0_3717"/>
          <p:cNvPicPr preferRelativeResize="0"/>
          <p:nvPr/>
        </p:nvPicPr>
        <p:blipFill rotWithShape="1">
          <a:blip r:embed="rId2">
            <a:alphaModFix/>
          </a:blip>
          <a:srcRect b="0" l="-14115" r="0" t="239"/>
          <a:stretch/>
        </p:blipFill>
        <p:spPr>
          <a:xfrm rot="-5400000">
            <a:off x="7090639" y="651563"/>
            <a:ext cx="2584673" cy="127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416" name="Google Shape;1416;g39c1a85cac3_0_3717"/>
          <p:cNvSpPr/>
          <p:nvPr>
            <p:ph idx="2" type="pic"/>
          </p:nvPr>
        </p:nvSpPr>
        <p:spPr>
          <a:xfrm>
            <a:off x="125900" y="-5250"/>
            <a:ext cx="3826500" cy="2584800"/>
          </a:xfrm>
          <a:prstGeom prst="rect">
            <a:avLst/>
          </a:prstGeom>
          <a:noFill/>
          <a:ln>
            <a:noFill/>
          </a:ln>
        </p:spPr>
      </p:sp>
      <p:sp>
        <p:nvSpPr>
          <p:cNvPr id="1417" name="Google Shape;1417;g39c1a85cac3_0_3717"/>
          <p:cNvSpPr/>
          <p:nvPr>
            <p:ph idx="3" type="pic"/>
          </p:nvPr>
        </p:nvSpPr>
        <p:spPr>
          <a:xfrm>
            <a:off x="7756975" y="3876725"/>
            <a:ext cx="1261500" cy="1268100"/>
          </a:xfrm>
          <a:prstGeom prst="rect">
            <a:avLst/>
          </a:prstGeom>
          <a:noFill/>
          <a:ln>
            <a:noFill/>
          </a:ln>
        </p:spPr>
      </p:sp>
      <p:sp>
        <p:nvSpPr>
          <p:cNvPr id="1418" name="Google Shape;1418;g39c1a85cac3_0_3717"/>
          <p:cNvSpPr txBox="1"/>
          <p:nvPr>
            <p:ph type="title"/>
          </p:nvPr>
        </p:nvSpPr>
        <p:spPr>
          <a:xfrm>
            <a:off x="125900" y="2579575"/>
            <a:ext cx="6355200" cy="233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oppins"/>
              <a:buNone/>
              <a:defRPr sz="48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1419" name="Google Shape;1419;g39c1a85cac3_0_3717"/>
          <p:cNvGrpSpPr/>
          <p:nvPr/>
        </p:nvGrpSpPr>
        <p:grpSpPr>
          <a:xfrm>
            <a:off x="128875" y="-1950"/>
            <a:ext cx="8894675" cy="5146650"/>
            <a:chOff x="128875" y="-1950"/>
            <a:chExt cx="8894675" cy="5146650"/>
          </a:xfrm>
        </p:grpSpPr>
        <p:cxnSp>
          <p:nvCxnSpPr>
            <p:cNvPr id="1420" name="Google Shape;1420;g39c1a85cac3_0_3717"/>
            <p:cNvCxnSpPr/>
            <p:nvPr/>
          </p:nvCxnSpPr>
          <p:spPr>
            <a:xfrm>
              <a:off x="77521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1" name="Google Shape;1421;g39c1a85cac3_0_3717"/>
            <p:cNvCxnSpPr/>
            <p:nvPr/>
          </p:nvCxnSpPr>
          <p:spPr>
            <a:xfrm>
              <a:off x="5212100" y="-8"/>
              <a:ext cx="0" cy="12870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2" name="Google Shape;1422;g39c1a85cac3_0_3717"/>
            <p:cNvCxnSpPr/>
            <p:nvPr/>
          </p:nvCxnSpPr>
          <p:spPr>
            <a:xfrm>
              <a:off x="3950538" y="-1950"/>
              <a:ext cx="0" cy="25782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3" name="Google Shape;1423;g39c1a85cac3_0_3717"/>
            <p:cNvCxnSpPr/>
            <p:nvPr/>
          </p:nvCxnSpPr>
          <p:spPr>
            <a:xfrm>
              <a:off x="1288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4" name="Google Shape;1424;g39c1a85cac3_0_3717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5" name="Google Shape;1425;g39c1a85cac3_0_3717"/>
            <p:cNvCxnSpPr/>
            <p:nvPr/>
          </p:nvCxnSpPr>
          <p:spPr>
            <a:xfrm flipH="1" rot="10800000">
              <a:off x="3953100" y="1284725"/>
              <a:ext cx="3796800" cy="66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6" name="Google Shape;1426;g39c1a85cac3_0_3717"/>
            <p:cNvCxnSpPr/>
            <p:nvPr/>
          </p:nvCxnSpPr>
          <p:spPr>
            <a:xfrm>
              <a:off x="7753950" y="3875875"/>
              <a:ext cx="12696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7" name="Google Shape;1427;g39c1a85cac3_0_3717"/>
            <p:cNvCxnSpPr/>
            <p:nvPr/>
          </p:nvCxnSpPr>
          <p:spPr>
            <a:xfrm>
              <a:off x="6481000" y="-1125"/>
              <a:ext cx="0" cy="12882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8" name="Google Shape;1428;g39c1a85cac3_0_3717"/>
            <p:cNvCxnSpPr/>
            <p:nvPr/>
          </p:nvCxnSpPr>
          <p:spPr>
            <a:xfrm>
              <a:off x="143975" y="2579575"/>
              <a:ext cx="8876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  <p:extLst>
    <p:ext uri="{DCECCB84-F9BA-43D5-87BE-67443E8EF086}">
      <p15:sldGuideLst>
        <p15:guide id="1" orient="horz" pos="2304">
          <p15:clr>
            <a:srgbClr val="E46962"/>
          </p15:clr>
        </p15:guide>
      </p15:sldGuideLst>
    </p:ext>
  </p:extLst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- Alt 2">
  <p:cSld name="BLANK_1_1_1_1_1_1_1_2">
    <p:spTree>
      <p:nvGrpSpPr>
        <p:cNvPr id="1429" name="Shape 1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0" name="Google Shape;1430;g39c1a85cac3_0_3732"/>
          <p:cNvPicPr preferRelativeResize="0"/>
          <p:nvPr/>
        </p:nvPicPr>
        <p:blipFill rotWithShape="1">
          <a:blip r:embed="rId2">
            <a:alphaModFix/>
          </a:blip>
          <a:srcRect b="0" l="1088" r="0" t="0"/>
          <a:stretch/>
        </p:blipFill>
        <p:spPr>
          <a:xfrm>
            <a:off x="128875" y="-6275"/>
            <a:ext cx="904422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31" name="Google Shape;1431;g39c1a85cac3_0_3732"/>
          <p:cNvSpPr txBox="1"/>
          <p:nvPr>
            <p:ph idx="1" type="subTitle"/>
          </p:nvPr>
        </p:nvSpPr>
        <p:spPr>
          <a:xfrm>
            <a:off x="128875" y="-450"/>
            <a:ext cx="2541000" cy="12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432" name="Google Shape;1432;g39c1a85cac3_0_3732"/>
          <p:cNvSpPr txBox="1"/>
          <p:nvPr>
            <p:ph type="title"/>
          </p:nvPr>
        </p:nvSpPr>
        <p:spPr>
          <a:xfrm>
            <a:off x="128125" y="2579575"/>
            <a:ext cx="5346900" cy="2332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433" name="Google Shape;1433;g39c1a85cac3_0_3732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34" name="Google Shape;1434;g39c1a85cac3_0_3732"/>
          <p:cNvSpPr/>
          <p:nvPr>
            <p:ph idx="2" type="pic"/>
          </p:nvPr>
        </p:nvSpPr>
        <p:spPr>
          <a:xfrm>
            <a:off x="2673625" y="-3975"/>
            <a:ext cx="1261800" cy="1291800"/>
          </a:xfrm>
          <a:prstGeom prst="rect">
            <a:avLst/>
          </a:prstGeom>
          <a:noFill/>
          <a:ln>
            <a:noFill/>
          </a:ln>
        </p:spPr>
      </p:sp>
      <p:sp>
        <p:nvSpPr>
          <p:cNvPr id="1435" name="Google Shape;1435;g39c1a85cac3_0_3732"/>
          <p:cNvSpPr/>
          <p:nvPr>
            <p:ph idx="3" type="pic"/>
          </p:nvPr>
        </p:nvSpPr>
        <p:spPr>
          <a:xfrm>
            <a:off x="7752125" y="-2225"/>
            <a:ext cx="1264500" cy="38583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1436" name="Google Shape;1436;g39c1a85cac3_0_3732"/>
          <p:cNvGrpSpPr/>
          <p:nvPr/>
        </p:nvGrpSpPr>
        <p:grpSpPr>
          <a:xfrm>
            <a:off x="128875" y="-3350"/>
            <a:ext cx="8890817" cy="5151000"/>
            <a:chOff x="128875" y="-3350"/>
            <a:chExt cx="8894375" cy="5151000"/>
          </a:xfrm>
        </p:grpSpPr>
        <p:cxnSp>
          <p:nvCxnSpPr>
            <p:cNvPr id="1437" name="Google Shape;1437;g39c1a85cac3_0_3732"/>
            <p:cNvCxnSpPr/>
            <p:nvPr/>
          </p:nvCxnSpPr>
          <p:spPr>
            <a:xfrm>
              <a:off x="6481000" y="-1125"/>
              <a:ext cx="0" cy="51459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8" name="Google Shape;1438;g39c1a85cac3_0_3732"/>
            <p:cNvCxnSpPr/>
            <p:nvPr/>
          </p:nvCxnSpPr>
          <p:spPr>
            <a:xfrm>
              <a:off x="7752125" y="-3350"/>
              <a:ext cx="0" cy="51510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9" name="Google Shape;1439;g39c1a85cac3_0_3732"/>
            <p:cNvCxnSpPr/>
            <p:nvPr/>
          </p:nvCxnSpPr>
          <p:spPr>
            <a:xfrm>
              <a:off x="6483092" y="3861475"/>
              <a:ext cx="2537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0" name="Google Shape;1440;g39c1a85cac3_0_3732"/>
            <p:cNvCxnSpPr/>
            <p:nvPr/>
          </p:nvCxnSpPr>
          <p:spPr>
            <a:xfrm>
              <a:off x="6484267" y="2579575"/>
              <a:ext cx="1268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1" name="Google Shape;1441;g39c1a85cac3_0_3732"/>
            <p:cNvCxnSpPr/>
            <p:nvPr/>
          </p:nvCxnSpPr>
          <p:spPr>
            <a:xfrm>
              <a:off x="5212108" y="-616"/>
              <a:ext cx="0" cy="12912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2" name="Google Shape;1442;g39c1a85cac3_0_3732"/>
            <p:cNvCxnSpPr/>
            <p:nvPr/>
          </p:nvCxnSpPr>
          <p:spPr>
            <a:xfrm>
              <a:off x="3940162" y="-616"/>
              <a:ext cx="0" cy="12912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3" name="Google Shape;1443;g39c1a85cac3_0_3732"/>
            <p:cNvCxnSpPr/>
            <p:nvPr/>
          </p:nvCxnSpPr>
          <p:spPr>
            <a:xfrm>
              <a:off x="2669741" y="-1225"/>
              <a:ext cx="0" cy="12918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4" name="Google Shape;1444;g39c1a85cac3_0_3732"/>
            <p:cNvCxnSpPr/>
            <p:nvPr/>
          </p:nvCxnSpPr>
          <p:spPr>
            <a:xfrm>
              <a:off x="1288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5" name="Google Shape;1445;g39c1a85cac3_0_3732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6" name="Google Shape;1446;g39c1a85cac3_0_3732"/>
            <p:cNvCxnSpPr/>
            <p:nvPr/>
          </p:nvCxnSpPr>
          <p:spPr>
            <a:xfrm>
              <a:off x="128875" y="1291375"/>
              <a:ext cx="76263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447" name="Shape 1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8" name="Google Shape;1448;g39c1a85cac3_0_375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9pPr>
          </a:lstStyle>
          <a:p/>
        </p:txBody>
      </p:sp>
      <p:sp>
        <p:nvSpPr>
          <p:cNvPr id="1449" name="Google Shape;1449;g39c1a85cac3_0_375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450" name="Shape 1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1" name="Google Shape;1451;g39c1a85cac3_0_375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1452" name="Shape 1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3" name="Google Shape;1453;g39c1a85cac3_0_375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454" name="Google Shape;1454;g39c1a85cac3_0_375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 - Alt 1">
  <p:cSld name="BLANK_1_1_1_1_1_1_1_1_1_1_1_1_1_1_1_1_1_1_2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/>
          <p:nvPr>
            <p:ph idx="1" type="body"/>
          </p:nvPr>
        </p:nvSpPr>
        <p:spPr>
          <a:xfrm>
            <a:off x="2683650" y="1608600"/>
            <a:ext cx="2514600" cy="8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70" name="Google Shape;170;p23"/>
          <p:cNvSpPr txBox="1"/>
          <p:nvPr>
            <p:ph idx="2" type="subTitle"/>
          </p:nvPr>
        </p:nvSpPr>
        <p:spPr>
          <a:xfrm>
            <a:off x="2666700" y="1285200"/>
            <a:ext cx="2545500" cy="3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71" name="Google Shape;171;p23"/>
          <p:cNvSpPr txBox="1"/>
          <p:nvPr>
            <p:ph idx="3" type="subTitle"/>
          </p:nvPr>
        </p:nvSpPr>
        <p:spPr>
          <a:xfrm>
            <a:off x="2665813" y="3858100"/>
            <a:ext cx="25455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72" name="Google Shape;172;p23"/>
          <p:cNvSpPr txBox="1"/>
          <p:nvPr>
            <p:ph idx="4" type="body"/>
          </p:nvPr>
        </p:nvSpPr>
        <p:spPr>
          <a:xfrm>
            <a:off x="6483525" y="2875975"/>
            <a:ext cx="2514600" cy="9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73" name="Google Shape;173;p23"/>
          <p:cNvSpPr/>
          <p:nvPr>
            <p:ph idx="5" type="pic"/>
          </p:nvPr>
        </p:nvSpPr>
        <p:spPr>
          <a:xfrm>
            <a:off x="128875" y="3858100"/>
            <a:ext cx="1270500" cy="1285500"/>
          </a:xfrm>
          <a:prstGeom prst="rect">
            <a:avLst/>
          </a:prstGeom>
          <a:noFill/>
          <a:ln>
            <a:noFill/>
          </a:ln>
        </p:spPr>
      </p:sp>
      <p:sp>
        <p:nvSpPr>
          <p:cNvPr id="174" name="Google Shape;174;p23"/>
          <p:cNvSpPr/>
          <p:nvPr>
            <p:ph idx="6" type="pic"/>
          </p:nvPr>
        </p:nvSpPr>
        <p:spPr>
          <a:xfrm>
            <a:off x="128875" y="1291350"/>
            <a:ext cx="1270500" cy="1285500"/>
          </a:xfrm>
          <a:prstGeom prst="rect">
            <a:avLst/>
          </a:prstGeom>
          <a:noFill/>
          <a:ln>
            <a:noFill/>
          </a:ln>
        </p:spPr>
      </p:sp>
      <p:sp>
        <p:nvSpPr>
          <p:cNvPr id="175" name="Google Shape;175;p23"/>
          <p:cNvSpPr/>
          <p:nvPr>
            <p:ph idx="7" type="pic"/>
          </p:nvPr>
        </p:nvSpPr>
        <p:spPr>
          <a:xfrm>
            <a:off x="3936325" y="2583600"/>
            <a:ext cx="1270500" cy="1274400"/>
          </a:xfrm>
          <a:prstGeom prst="rect">
            <a:avLst/>
          </a:prstGeom>
          <a:noFill/>
          <a:ln>
            <a:noFill/>
          </a:ln>
        </p:spPr>
      </p:sp>
      <p:sp>
        <p:nvSpPr>
          <p:cNvPr id="176" name="Google Shape;176;p23"/>
          <p:cNvSpPr txBox="1"/>
          <p:nvPr>
            <p:ph type="title"/>
          </p:nvPr>
        </p:nvSpPr>
        <p:spPr>
          <a:xfrm>
            <a:off x="128875" y="234450"/>
            <a:ext cx="3810000" cy="10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77" name="Google Shape;177;p23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78" name="Google Shape;178;p23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9" name="Google Shape;179;p23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0" name="Google Shape;180;p23"/>
          <p:cNvSpPr txBox="1"/>
          <p:nvPr>
            <p:ph idx="8" type="subTitle"/>
          </p:nvPr>
        </p:nvSpPr>
        <p:spPr>
          <a:xfrm>
            <a:off x="3940150" y="234450"/>
            <a:ext cx="48603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81" name="Google Shape;181;p23"/>
          <p:cNvSpPr txBox="1"/>
          <p:nvPr>
            <p:ph idx="9" type="body"/>
          </p:nvPr>
        </p:nvSpPr>
        <p:spPr>
          <a:xfrm>
            <a:off x="2671425" y="4165300"/>
            <a:ext cx="2545500" cy="8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82" name="Google Shape;182;p23"/>
          <p:cNvSpPr txBox="1"/>
          <p:nvPr>
            <p:ph idx="13" type="subTitle"/>
          </p:nvPr>
        </p:nvSpPr>
        <p:spPr>
          <a:xfrm>
            <a:off x="6479375" y="2579575"/>
            <a:ext cx="25455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1455" name="Shape 1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6" name="Google Shape;1456;g39c1a85cac3_0_37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457" name="Google Shape;1457;g39c1a85cac3_0_375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58" name="Google Shape;1458;g39c1a85cac3_0_375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459" name="Shape 1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0" name="Google Shape;1460;g39c1a85cac3_0_376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1461" name="Shape 1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2" name="Google Shape;1462;g39c1a85cac3_0_376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1463" name="Google Shape;1463;g39c1a85cac3_0_376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1464" name="Shape 1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5" name="Google Shape;1465;g39c1a85cac3_0_3767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1466" name="Shape 1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7" name="Google Shape;1467;g39c1a85cac3_0_376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9pPr>
          </a:lstStyle>
          <a:p/>
        </p:txBody>
      </p:sp>
      <p:sp>
        <p:nvSpPr>
          <p:cNvPr id="1468" name="Google Shape;1468;g39c1a85cac3_0_376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469" name="Google Shape;1469;g39c1a85cac3_0_376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1470" name="Shape 1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1" name="Google Shape;1471;g39c1a85cac3_0_377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1472" name="Shape 1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3" name="Google Shape;1473;g39c1a85cac3_0_377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9pPr>
          </a:lstStyle>
          <a:p/>
        </p:txBody>
      </p:sp>
      <p:sp>
        <p:nvSpPr>
          <p:cNvPr id="1474" name="Google Shape;1474;g39c1a85cac3_0_377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475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1476" name="Shape 1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7" name="Google Shape;1477;g39c1a85cac3_0_3779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8" name="Google Shape;1478;g39c1a85cac3_0_3779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479" name="Google Shape;1479;g39c1a85cac3_0_3779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480" name="Google Shape;1480;g39c1a85cac3_0_3779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481" name="Google Shape;1481;g39c1a85cac3_0_3779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482" name="Google Shape;1482;g39c1a85cac3_0_3779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483" name="Google Shape;1483;g39c1a85cac3_0_3779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1484" name="Shape 1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5" name="Google Shape;1485;g39c1a85cac3_0_378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486" name="Google Shape;1486;g39c1a85cac3_0_3787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487" name="Google Shape;1487;g39c1a85cac3_0_3787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et the team">
  <p:cSld name="CUSTOM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7747525" y="-6725"/>
            <a:ext cx="1265400" cy="1293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4"/>
          <p:cNvSpPr txBox="1"/>
          <p:nvPr>
            <p:ph idx="1" type="body"/>
          </p:nvPr>
        </p:nvSpPr>
        <p:spPr>
          <a:xfrm>
            <a:off x="134175" y="2591900"/>
            <a:ext cx="1259400" cy="10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1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86" name="Google Shape;186;p24"/>
          <p:cNvSpPr txBox="1"/>
          <p:nvPr>
            <p:ph idx="2" type="body"/>
          </p:nvPr>
        </p:nvSpPr>
        <p:spPr>
          <a:xfrm>
            <a:off x="1401350" y="3858800"/>
            <a:ext cx="1266300" cy="10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1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87" name="Google Shape;187;p24"/>
          <p:cNvSpPr txBox="1"/>
          <p:nvPr>
            <p:ph idx="3" type="body"/>
          </p:nvPr>
        </p:nvSpPr>
        <p:spPr>
          <a:xfrm>
            <a:off x="2664024" y="2585275"/>
            <a:ext cx="1256400" cy="10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1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88" name="Google Shape;188;p24"/>
          <p:cNvSpPr txBox="1"/>
          <p:nvPr>
            <p:ph idx="4" type="body"/>
          </p:nvPr>
        </p:nvSpPr>
        <p:spPr>
          <a:xfrm>
            <a:off x="3942325" y="3858800"/>
            <a:ext cx="1266300" cy="10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1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89" name="Google Shape;189;p24"/>
          <p:cNvSpPr txBox="1"/>
          <p:nvPr>
            <p:ph idx="5" type="body"/>
          </p:nvPr>
        </p:nvSpPr>
        <p:spPr>
          <a:xfrm>
            <a:off x="5215125" y="2585275"/>
            <a:ext cx="1264200" cy="10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1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90" name="Google Shape;190;p24"/>
          <p:cNvSpPr txBox="1"/>
          <p:nvPr>
            <p:ph idx="6" type="body"/>
          </p:nvPr>
        </p:nvSpPr>
        <p:spPr>
          <a:xfrm>
            <a:off x="6484050" y="3858800"/>
            <a:ext cx="1266300" cy="10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1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91" name="Google Shape;191;p24"/>
          <p:cNvSpPr/>
          <p:nvPr>
            <p:ph idx="7" type="pic"/>
          </p:nvPr>
        </p:nvSpPr>
        <p:spPr>
          <a:xfrm>
            <a:off x="1405975" y="2584850"/>
            <a:ext cx="1259400" cy="1270500"/>
          </a:xfrm>
          <a:prstGeom prst="rect">
            <a:avLst/>
          </a:prstGeom>
          <a:noFill/>
          <a:ln>
            <a:noFill/>
          </a:ln>
        </p:spPr>
      </p:sp>
      <p:sp>
        <p:nvSpPr>
          <p:cNvPr id="192" name="Google Shape;192;p24"/>
          <p:cNvSpPr/>
          <p:nvPr>
            <p:ph idx="8" type="pic"/>
          </p:nvPr>
        </p:nvSpPr>
        <p:spPr>
          <a:xfrm>
            <a:off x="2672775" y="1298150"/>
            <a:ext cx="1264200" cy="1275600"/>
          </a:xfrm>
          <a:prstGeom prst="rect">
            <a:avLst/>
          </a:prstGeom>
          <a:noFill/>
          <a:ln>
            <a:noFill/>
          </a:ln>
        </p:spPr>
      </p:sp>
      <p:sp>
        <p:nvSpPr>
          <p:cNvPr id="193" name="Google Shape;193;p24"/>
          <p:cNvSpPr/>
          <p:nvPr>
            <p:ph idx="9" type="pic"/>
          </p:nvPr>
        </p:nvSpPr>
        <p:spPr>
          <a:xfrm>
            <a:off x="134175" y="1297300"/>
            <a:ext cx="1256700" cy="12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94" name="Google Shape;194;p24"/>
          <p:cNvSpPr/>
          <p:nvPr>
            <p:ph idx="13" type="pic"/>
          </p:nvPr>
        </p:nvSpPr>
        <p:spPr>
          <a:xfrm>
            <a:off x="3944650" y="2583775"/>
            <a:ext cx="1261200" cy="12708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24"/>
          <p:cNvSpPr/>
          <p:nvPr>
            <p:ph idx="14" type="pic"/>
          </p:nvPr>
        </p:nvSpPr>
        <p:spPr>
          <a:xfrm>
            <a:off x="5218725" y="1297675"/>
            <a:ext cx="1256400" cy="1276200"/>
          </a:xfrm>
          <a:prstGeom prst="rect">
            <a:avLst/>
          </a:prstGeom>
          <a:noFill/>
          <a:ln>
            <a:noFill/>
          </a:ln>
        </p:spPr>
      </p:sp>
      <p:sp>
        <p:nvSpPr>
          <p:cNvPr id="196" name="Google Shape;196;p24"/>
          <p:cNvSpPr/>
          <p:nvPr>
            <p:ph idx="15" type="pic"/>
          </p:nvPr>
        </p:nvSpPr>
        <p:spPr>
          <a:xfrm>
            <a:off x="6488125" y="2584850"/>
            <a:ext cx="1259400" cy="1274100"/>
          </a:xfrm>
          <a:prstGeom prst="rect">
            <a:avLst/>
          </a:prstGeom>
          <a:noFill/>
          <a:ln>
            <a:noFill/>
          </a:ln>
        </p:spPr>
      </p:sp>
      <p:sp>
        <p:nvSpPr>
          <p:cNvPr id="197" name="Google Shape;197;p24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8" name="Google Shape;198;p24"/>
          <p:cNvSpPr txBox="1"/>
          <p:nvPr>
            <p:ph idx="16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9" name="Google Shape;199;p24"/>
          <p:cNvSpPr txBox="1"/>
          <p:nvPr>
            <p:ph type="title"/>
          </p:nvPr>
        </p:nvSpPr>
        <p:spPr>
          <a:xfrm>
            <a:off x="133575" y="228600"/>
            <a:ext cx="6338400" cy="10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200" name="Google Shape;200;p24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01" name="Google Shape;201;p24"/>
          <p:cNvCxnSpPr/>
          <p:nvPr/>
        </p:nvCxnSpPr>
        <p:spPr>
          <a:xfrm>
            <a:off x="9023250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1488" name="Shape 1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9" name="Google Shape;1489;g39c1a85cac3_0_3791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/>
        </p:txBody>
      </p:sp>
      <p:sp>
        <p:nvSpPr>
          <p:cNvPr id="1490" name="Google Shape;1490;g39c1a85cac3_0_3791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491" name="Google Shape;1491;g39c1a85cac3_0_3791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492" name="Google Shape;1492;g39c1a85cac3_0_3791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493" name="Google Shape;1493;g39c1a85cac3_0_3791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1494" name="Shape 1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" name="Google Shape;1495;g39c1a85cac3_0_3797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496" name="Google Shape;1496;g39c1a85cac3_0_3797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497" name="Google Shape;1497;g39c1a85cac3_0_3797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/>
        </p:txBody>
      </p:sp>
      <p:sp>
        <p:nvSpPr>
          <p:cNvPr id="1498" name="Google Shape;1498;g39c1a85cac3_0_3797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499" name="Google Shape;1499;g39c1a85cac3_0_3797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500" name="Google Shape;1500;g39c1a85cac3_0_3797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501" name="Google Shape;1501;g39c1a85cac3_0_3797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1502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3" name="Google Shape;1503;g39c1a85cac3_0_3805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504" name="Google Shape;1504;g39c1a85cac3_0_3805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505" name="Google Shape;1505;g39c1a85cac3_0_3805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506" name="Google Shape;1506;g39c1a85cac3_0_3805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507" name="Google Shape;1507;g39c1a85cac3_0_3805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/>
        </p:txBody>
      </p:sp>
      <p:sp>
        <p:nvSpPr>
          <p:cNvPr id="1508" name="Google Shape;1508;g39c1a85cac3_0_3805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509" name="Google Shape;1509;g39c1a85cac3_0_3805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510" name="Google Shape;1510;g39c1a85cac3_0_3805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511" name="Google Shape;1511;g39c1a85cac3_0_3805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1512" name="Shape 1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3" name="Google Shape;1513;g39c1a85cac3_0_38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14" name="Google Shape;1514;g39c1a85cac3_0_3815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1515" name="Shape 1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6" name="Google Shape;1516;g39c1a85cac3_0_3818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17" name="Google Shape;1517;g39c1a85cac3_0_3818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1518" name="Google Shape;1518;g39c1a85cac3_0_3818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1519" name="Google Shape;1519;g39c1a85cac3_0_3818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20" name="Google Shape;1520;g39c1a85cac3_0_38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21" name="Google Shape;1521;g39c1a85cac3_0_3818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22" name="Google Shape;1522;g39c1a85cac3_0_3818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1523" name="Shape 1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4" name="Google Shape;1524;g39c1a85cac3_0_3826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25" name="Google Shape;1525;g39c1a85cac3_0_3826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526" name="Google Shape;1526;g39c1a85cac3_0_3826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527" name="Google Shape;1527;g39c1a85cac3_0_3826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28" name="Google Shape;1528;g39c1a85cac3_0_3826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529" name="Google Shape;1529;g39c1a85cac3_0_3826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30" name="Google Shape;1530;g39c1a85cac3_0_38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31" name="Google Shape;1531;g39c1a85cac3_0_3826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32" name="Google Shape;1532;g39c1a85cac3_0_3826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33" name="Google Shape;1533;g39c1a85cac3_0_3826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1534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39c1a85cac3_0_3837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1536" name="Shape 1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7" name="Google Shape;1537;g39c1a85cac3_0_3839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538" name="Google Shape;1538;g39c1a85cac3_0_3839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539" name="Google Shape;1539;g39c1a85cac3_0_3839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540" name="Google Shape;1540;g39c1a85cac3_0_3839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541" name="Google Shape;1541;g39c1a85cac3_0_3839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542" name="Google Shape;1542;g39c1a85cac3_0_3839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543" name="Google Shape;1543;g39c1a85cac3_0_3839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44" name="Google Shape;1544;g39c1a85cac3_0_3839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545" name="Google Shape;1545;g39c1a85cac3_0_3839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546" name="Google Shape;1546;g39c1a85cac3_0_3839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et the team - Alt 1">
  <p:cSld name="CUSTOM_1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5"/>
          <p:cNvSpPr txBox="1"/>
          <p:nvPr>
            <p:ph idx="1" type="body"/>
          </p:nvPr>
        </p:nvSpPr>
        <p:spPr>
          <a:xfrm>
            <a:off x="2673138" y="3158400"/>
            <a:ext cx="1265100" cy="17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04" name="Google Shape;204;p25"/>
          <p:cNvSpPr txBox="1"/>
          <p:nvPr>
            <p:ph idx="2" type="body"/>
          </p:nvPr>
        </p:nvSpPr>
        <p:spPr>
          <a:xfrm>
            <a:off x="7749888" y="3160525"/>
            <a:ext cx="1265100" cy="17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05" name="Google Shape;205;p25"/>
          <p:cNvSpPr txBox="1"/>
          <p:nvPr>
            <p:ph idx="3" type="subTitle"/>
          </p:nvPr>
        </p:nvSpPr>
        <p:spPr>
          <a:xfrm>
            <a:off x="7754025" y="2583925"/>
            <a:ext cx="12651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6" name="Google Shape;206;p25"/>
          <p:cNvSpPr txBox="1"/>
          <p:nvPr>
            <p:ph idx="4" type="body"/>
          </p:nvPr>
        </p:nvSpPr>
        <p:spPr>
          <a:xfrm>
            <a:off x="5213563" y="3164875"/>
            <a:ext cx="1265100" cy="17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07" name="Google Shape;207;p25"/>
          <p:cNvSpPr txBox="1"/>
          <p:nvPr>
            <p:ph idx="5" type="body"/>
          </p:nvPr>
        </p:nvSpPr>
        <p:spPr>
          <a:xfrm>
            <a:off x="137275" y="3175800"/>
            <a:ext cx="1265100" cy="17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08" name="Google Shape;208;p25"/>
          <p:cNvSpPr txBox="1"/>
          <p:nvPr>
            <p:ph idx="6" type="subTitle"/>
          </p:nvPr>
        </p:nvSpPr>
        <p:spPr>
          <a:xfrm>
            <a:off x="137275" y="2599200"/>
            <a:ext cx="12651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9" name="Google Shape;209;p25"/>
          <p:cNvSpPr txBox="1"/>
          <p:nvPr>
            <p:ph idx="7" type="subTitle"/>
          </p:nvPr>
        </p:nvSpPr>
        <p:spPr>
          <a:xfrm>
            <a:off x="5213563" y="2588275"/>
            <a:ext cx="12651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0" name="Google Shape;210;p25"/>
          <p:cNvSpPr txBox="1"/>
          <p:nvPr>
            <p:ph idx="8" type="subTitle"/>
          </p:nvPr>
        </p:nvSpPr>
        <p:spPr>
          <a:xfrm>
            <a:off x="2673138" y="2581800"/>
            <a:ext cx="12651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1" name="Google Shape;211;p25"/>
          <p:cNvSpPr/>
          <p:nvPr>
            <p:ph idx="9" type="pic"/>
          </p:nvPr>
        </p:nvSpPr>
        <p:spPr>
          <a:xfrm>
            <a:off x="5216500" y="1297675"/>
            <a:ext cx="1259100" cy="1276500"/>
          </a:xfrm>
          <a:prstGeom prst="rect">
            <a:avLst/>
          </a:prstGeom>
          <a:noFill/>
          <a:ln>
            <a:noFill/>
          </a:ln>
        </p:spPr>
      </p:sp>
      <p:sp>
        <p:nvSpPr>
          <p:cNvPr id="212" name="Google Shape;212;p25"/>
          <p:cNvSpPr/>
          <p:nvPr>
            <p:ph idx="13" type="pic"/>
          </p:nvPr>
        </p:nvSpPr>
        <p:spPr>
          <a:xfrm>
            <a:off x="7756350" y="1296175"/>
            <a:ext cx="1259100" cy="1280100"/>
          </a:xfrm>
          <a:prstGeom prst="rect">
            <a:avLst/>
          </a:prstGeom>
          <a:noFill/>
          <a:ln>
            <a:noFill/>
          </a:ln>
        </p:spPr>
      </p:sp>
      <p:sp>
        <p:nvSpPr>
          <p:cNvPr id="213" name="Google Shape;213;p25"/>
          <p:cNvSpPr/>
          <p:nvPr>
            <p:ph idx="14" type="pic"/>
          </p:nvPr>
        </p:nvSpPr>
        <p:spPr>
          <a:xfrm>
            <a:off x="133525" y="1294525"/>
            <a:ext cx="1261800" cy="1280400"/>
          </a:xfrm>
          <a:prstGeom prst="rect">
            <a:avLst/>
          </a:prstGeom>
          <a:noFill/>
          <a:ln>
            <a:noFill/>
          </a:ln>
        </p:spPr>
      </p:sp>
      <p:sp>
        <p:nvSpPr>
          <p:cNvPr id="214" name="Google Shape;214;p25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5" name="Google Shape;215;p25"/>
          <p:cNvSpPr/>
          <p:nvPr>
            <p:ph idx="15" type="pic"/>
          </p:nvPr>
        </p:nvSpPr>
        <p:spPr>
          <a:xfrm>
            <a:off x="2673500" y="1295450"/>
            <a:ext cx="1263300" cy="127710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25"/>
          <p:cNvSpPr txBox="1"/>
          <p:nvPr>
            <p:ph type="title"/>
          </p:nvPr>
        </p:nvSpPr>
        <p:spPr>
          <a:xfrm>
            <a:off x="131875" y="228600"/>
            <a:ext cx="5076000" cy="10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217" name="Google Shape;217;p25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18" name="Google Shape;218;p25"/>
          <p:cNvCxnSpPr/>
          <p:nvPr/>
        </p:nvCxnSpPr>
        <p:spPr>
          <a:xfrm>
            <a:off x="9018413" y="-60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2">
  <p:cSld name="CUSTOM_2"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6"/>
          <p:cNvSpPr txBox="1"/>
          <p:nvPr>
            <p:ph type="title"/>
          </p:nvPr>
        </p:nvSpPr>
        <p:spPr>
          <a:xfrm>
            <a:off x="365098" y="2042875"/>
            <a:ext cx="950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sp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21" name="Google Shape;221;p26"/>
          <p:cNvSpPr txBox="1"/>
          <p:nvPr>
            <p:ph idx="2" type="title"/>
          </p:nvPr>
        </p:nvSpPr>
        <p:spPr>
          <a:xfrm>
            <a:off x="365098" y="2671525"/>
            <a:ext cx="950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sp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22" name="Google Shape;222;p26"/>
          <p:cNvSpPr txBox="1"/>
          <p:nvPr>
            <p:ph idx="3" type="title"/>
          </p:nvPr>
        </p:nvSpPr>
        <p:spPr>
          <a:xfrm>
            <a:off x="365098" y="3313600"/>
            <a:ext cx="950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sp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23" name="Google Shape;223;p26"/>
          <p:cNvSpPr txBox="1"/>
          <p:nvPr>
            <p:ph idx="4" type="title"/>
          </p:nvPr>
        </p:nvSpPr>
        <p:spPr>
          <a:xfrm>
            <a:off x="365098" y="4557475"/>
            <a:ext cx="950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sp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24" name="Google Shape;224;p26"/>
          <p:cNvSpPr txBox="1"/>
          <p:nvPr>
            <p:ph idx="5" type="title"/>
          </p:nvPr>
        </p:nvSpPr>
        <p:spPr>
          <a:xfrm>
            <a:off x="1483100" y="2692075"/>
            <a:ext cx="42729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25" name="Google Shape;225;p26"/>
          <p:cNvSpPr txBox="1"/>
          <p:nvPr>
            <p:ph idx="6" type="title"/>
          </p:nvPr>
        </p:nvSpPr>
        <p:spPr>
          <a:xfrm>
            <a:off x="365098" y="3928825"/>
            <a:ext cx="950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sp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26" name="Google Shape;226;p26"/>
          <p:cNvSpPr txBox="1"/>
          <p:nvPr>
            <p:ph idx="7" type="title"/>
          </p:nvPr>
        </p:nvSpPr>
        <p:spPr>
          <a:xfrm>
            <a:off x="365098" y="1408538"/>
            <a:ext cx="950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sp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27" name="Google Shape;227;p26"/>
          <p:cNvSpPr txBox="1"/>
          <p:nvPr>
            <p:ph idx="8" type="title"/>
          </p:nvPr>
        </p:nvSpPr>
        <p:spPr>
          <a:xfrm>
            <a:off x="133375" y="236850"/>
            <a:ext cx="5078700" cy="5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8" name="Google Shape;228;p26"/>
          <p:cNvSpPr txBox="1"/>
          <p:nvPr>
            <p:ph idx="9" type="title"/>
          </p:nvPr>
        </p:nvSpPr>
        <p:spPr>
          <a:xfrm>
            <a:off x="1483100" y="1429088"/>
            <a:ext cx="42729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29" name="Google Shape;229;p26"/>
          <p:cNvSpPr txBox="1"/>
          <p:nvPr>
            <p:ph idx="13" type="title"/>
          </p:nvPr>
        </p:nvSpPr>
        <p:spPr>
          <a:xfrm>
            <a:off x="1483100" y="2063425"/>
            <a:ext cx="42729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30" name="Google Shape;230;p26"/>
          <p:cNvSpPr txBox="1"/>
          <p:nvPr>
            <p:ph idx="14" type="title"/>
          </p:nvPr>
        </p:nvSpPr>
        <p:spPr>
          <a:xfrm>
            <a:off x="1483100" y="3320725"/>
            <a:ext cx="42729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31" name="Google Shape;231;p26"/>
          <p:cNvSpPr txBox="1"/>
          <p:nvPr>
            <p:ph idx="15" type="title"/>
          </p:nvPr>
        </p:nvSpPr>
        <p:spPr>
          <a:xfrm>
            <a:off x="1483100" y="3949375"/>
            <a:ext cx="42729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32" name="Google Shape;232;p26"/>
          <p:cNvSpPr txBox="1"/>
          <p:nvPr>
            <p:ph idx="16" type="title"/>
          </p:nvPr>
        </p:nvSpPr>
        <p:spPr>
          <a:xfrm>
            <a:off x="1483100" y="4578025"/>
            <a:ext cx="42729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33" name="Google Shape;233;p26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34" name="Google Shape;234;p26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5" name="Google Shape;235;p26"/>
          <p:cNvCxnSpPr/>
          <p:nvPr/>
        </p:nvCxnSpPr>
        <p:spPr>
          <a:xfrm>
            <a:off x="9023250" y="-60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3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7755300" y="-2199"/>
            <a:ext cx="1265400" cy="1288299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27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9" name="Google Shape;239;p27"/>
          <p:cNvSpPr txBox="1"/>
          <p:nvPr>
            <p:ph type="title"/>
          </p:nvPr>
        </p:nvSpPr>
        <p:spPr>
          <a:xfrm>
            <a:off x="419575" y="449550"/>
            <a:ext cx="689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strument Sans"/>
              <a:buNone/>
              <a:defRPr>
                <a:solidFill>
                  <a:schemeClr val="dk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0" name="Google Shape;240;p27"/>
          <p:cNvSpPr txBox="1"/>
          <p:nvPr>
            <p:ph idx="2" type="title"/>
          </p:nvPr>
        </p:nvSpPr>
        <p:spPr>
          <a:xfrm>
            <a:off x="1399375" y="2588200"/>
            <a:ext cx="5082000" cy="232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1" name="Google Shape;241;p27"/>
          <p:cNvSpPr txBox="1"/>
          <p:nvPr>
            <p:ph idx="1" type="subTitle"/>
          </p:nvPr>
        </p:nvSpPr>
        <p:spPr>
          <a:xfrm>
            <a:off x="6561925" y="3856500"/>
            <a:ext cx="18351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42" name="Google Shape;242;p27"/>
          <p:cNvSpPr txBox="1"/>
          <p:nvPr>
            <p:ph idx="3" type="title"/>
          </p:nvPr>
        </p:nvSpPr>
        <p:spPr>
          <a:xfrm>
            <a:off x="1453924" y="228600"/>
            <a:ext cx="6236100" cy="5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sp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243" name="Google Shape;243;p27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4" name="Google Shape;244;p27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45" name="Google Shape;245;p27"/>
          <p:cNvSpPr/>
          <p:nvPr>
            <p:ph idx="4" type="pic"/>
          </p:nvPr>
        </p:nvSpPr>
        <p:spPr>
          <a:xfrm>
            <a:off x="7756200" y="2584025"/>
            <a:ext cx="1263600" cy="1272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2">
  <p:cSld name="CUSTOM_9"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8"/>
          <p:cNvSpPr txBox="1"/>
          <p:nvPr/>
        </p:nvSpPr>
        <p:spPr>
          <a:xfrm>
            <a:off x="7752138" y="1291375"/>
            <a:ext cx="1270500" cy="1290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48" name="Google Shape;248;p28"/>
          <p:cNvSpPr/>
          <p:nvPr>
            <p:ph idx="2" type="pic"/>
          </p:nvPr>
        </p:nvSpPr>
        <p:spPr>
          <a:xfrm>
            <a:off x="7977750" y="1495975"/>
            <a:ext cx="819300" cy="881100"/>
          </a:xfrm>
          <a:prstGeom prst="rect">
            <a:avLst/>
          </a:prstGeom>
          <a:noFill/>
          <a:ln>
            <a:noFill/>
          </a:ln>
        </p:spPr>
      </p:sp>
      <p:sp>
        <p:nvSpPr>
          <p:cNvPr id="249" name="Google Shape;249;p28"/>
          <p:cNvSpPr/>
          <p:nvPr>
            <p:ph idx="3" type="pic"/>
          </p:nvPr>
        </p:nvSpPr>
        <p:spPr>
          <a:xfrm>
            <a:off x="5219025" y="1297000"/>
            <a:ext cx="2528100" cy="3847500"/>
          </a:xfrm>
          <a:prstGeom prst="rect">
            <a:avLst/>
          </a:prstGeom>
          <a:noFill/>
          <a:ln>
            <a:noFill/>
          </a:ln>
        </p:spPr>
      </p:sp>
      <p:sp>
        <p:nvSpPr>
          <p:cNvPr id="250" name="Google Shape;250;p28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1" name="Google Shape;251;p28"/>
          <p:cNvSpPr txBox="1"/>
          <p:nvPr>
            <p:ph type="title"/>
          </p:nvPr>
        </p:nvSpPr>
        <p:spPr>
          <a:xfrm>
            <a:off x="1453924" y="228600"/>
            <a:ext cx="6149400" cy="5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sp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2" name="Google Shape;252;p28"/>
          <p:cNvSpPr txBox="1"/>
          <p:nvPr>
            <p:ph idx="4" type="title"/>
          </p:nvPr>
        </p:nvSpPr>
        <p:spPr>
          <a:xfrm>
            <a:off x="419575" y="449550"/>
            <a:ext cx="689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cxnSp>
        <p:nvCxnSpPr>
          <p:cNvPr id="253" name="Google Shape;253;p28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54" name="Google Shape;254;p28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5" name="Google Shape;255;p28"/>
          <p:cNvSpPr txBox="1"/>
          <p:nvPr>
            <p:ph idx="1" type="subTitle"/>
          </p:nvPr>
        </p:nvSpPr>
        <p:spPr>
          <a:xfrm>
            <a:off x="1399375" y="3303325"/>
            <a:ext cx="38130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8287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56" name="Google Shape;256;p28"/>
          <p:cNvSpPr txBox="1"/>
          <p:nvPr>
            <p:ph idx="5" type="subTitle"/>
          </p:nvPr>
        </p:nvSpPr>
        <p:spPr>
          <a:xfrm>
            <a:off x="1399375" y="2581675"/>
            <a:ext cx="38130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82875" spcFirstLastPara="1" rIns="91425" wrap="square" tIns="18287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item comparison and image">
  <p:cSld name="CUSTOM_4"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9"/>
          <p:cNvSpPr txBox="1"/>
          <p:nvPr>
            <p:ph idx="1" type="subTitle"/>
          </p:nvPr>
        </p:nvSpPr>
        <p:spPr>
          <a:xfrm>
            <a:off x="6486300" y="2590550"/>
            <a:ext cx="25407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9" name="Google Shape;259;p29"/>
          <p:cNvSpPr txBox="1"/>
          <p:nvPr>
            <p:ph type="title"/>
          </p:nvPr>
        </p:nvSpPr>
        <p:spPr>
          <a:xfrm>
            <a:off x="6486300" y="3039200"/>
            <a:ext cx="2540700" cy="11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60" name="Google Shape;260;p29"/>
          <p:cNvSpPr txBox="1"/>
          <p:nvPr>
            <p:ph idx="2" type="subTitle"/>
          </p:nvPr>
        </p:nvSpPr>
        <p:spPr>
          <a:xfrm>
            <a:off x="3939525" y="2583850"/>
            <a:ext cx="25407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1" name="Google Shape;261;p29"/>
          <p:cNvSpPr txBox="1"/>
          <p:nvPr>
            <p:ph idx="3" type="title"/>
          </p:nvPr>
        </p:nvSpPr>
        <p:spPr>
          <a:xfrm>
            <a:off x="3942875" y="3039200"/>
            <a:ext cx="2540700" cy="11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62" name="Google Shape;262;p29"/>
          <p:cNvSpPr txBox="1"/>
          <p:nvPr>
            <p:ph idx="4" type="subTitle"/>
          </p:nvPr>
        </p:nvSpPr>
        <p:spPr>
          <a:xfrm>
            <a:off x="136200" y="1289875"/>
            <a:ext cx="3810600" cy="5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63" name="Google Shape;263;p29"/>
          <p:cNvSpPr txBox="1"/>
          <p:nvPr>
            <p:ph idx="5" type="title"/>
          </p:nvPr>
        </p:nvSpPr>
        <p:spPr>
          <a:xfrm>
            <a:off x="136200" y="1822150"/>
            <a:ext cx="3810600" cy="11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 sz="14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64" name="Google Shape;264;p29"/>
          <p:cNvSpPr/>
          <p:nvPr>
            <p:ph idx="6" type="pic"/>
          </p:nvPr>
        </p:nvSpPr>
        <p:spPr>
          <a:xfrm>
            <a:off x="133925" y="0"/>
            <a:ext cx="1260300" cy="1286400"/>
          </a:xfrm>
          <a:prstGeom prst="rect">
            <a:avLst/>
          </a:prstGeom>
          <a:noFill/>
          <a:ln>
            <a:noFill/>
          </a:ln>
        </p:spPr>
      </p:sp>
      <p:sp>
        <p:nvSpPr>
          <p:cNvPr id="265" name="Google Shape;265;p29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6" name="Google Shape;266;p29"/>
          <p:cNvSpPr txBox="1"/>
          <p:nvPr>
            <p:ph idx="7" type="subTitle"/>
          </p:nvPr>
        </p:nvSpPr>
        <p:spPr>
          <a:xfrm>
            <a:off x="3940875" y="228600"/>
            <a:ext cx="25407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7" name="Google Shape;267;p29"/>
          <p:cNvSpPr txBox="1"/>
          <p:nvPr>
            <p:ph idx="8" type="title"/>
          </p:nvPr>
        </p:nvSpPr>
        <p:spPr>
          <a:xfrm>
            <a:off x="3940875" y="677250"/>
            <a:ext cx="2540700" cy="11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68" name="Google Shape;268;p29"/>
          <p:cNvSpPr txBox="1"/>
          <p:nvPr>
            <p:ph idx="9" type="subTitle"/>
          </p:nvPr>
        </p:nvSpPr>
        <p:spPr>
          <a:xfrm>
            <a:off x="6481000" y="228600"/>
            <a:ext cx="25407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9" name="Google Shape;269;p29"/>
          <p:cNvSpPr txBox="1"/>
          <p:nvPr>
            <p:ph idx="13" type="title"/>
          </p:nvPr>
        </p:nvSpPr>
        <p:spPr>
          <a:xfrm>
            <a:off x="6481000" y="677250"/>
            <a:ext cx="2540700" cy="11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- Alt 1">
  <p:cSld name="BLANK_1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12"/>
          <p:cNvPicPr preferRelativeResize="0"/>
          <p:nvPr/>
        </p:nvPicPr>
        <p:blipFill rotWithShape="1">
          <a:blip r:embed="rId2">
            <a:alphaModFix/>
          </a:blip>
          <a:srcRect b="36187" l="0" r="0" t="0"/>
          <a:stretch/>
        </p:blipFill>
        <p:spPr>
          <a:xfrm rot="5400000">
            <a:off x="6625213" y="2747762"/>
            <a:ext cx="3529224" cy="1266849"/>
          </a:xfrm>
          <a:prstGeom prst="rect">
            <a:avLst/>
          </a:prstGeom>
          <a:gradFill>
            <a:gsLst>
              <a:gs pos="0">
                <a:srgbClr val="808978"/>
              </a:gs>
              <a:gs pos="58000">
                <a:schemeClr val="dk1"/>
              </a:gs>
              <a:gs pos="100000">
                <a:schemeClr val="dk1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</p:pic>
      <p:sp>
        <p:nvSpPr>
          <p:cNvPr id="33" name="Google Shape;33;p12"/>
          <p:cNvSpPr/>
          <p:nvPr>
            <p:ph idx="2" type="pic"/>
          </p:nvPr>
        </p:nvSpPr>
        <p:spPr>
          <a:xfrm>
            <a:off x="7757975" y="0"/>
            <a:ext cx="1256100" cy="1286400"/>
          </a:xfrm>
          <a:prstGeom prst="rect">
            <a:avLst/>
          </a:prstGeom>
          <a:noFill/>
          <a:ln>
            <a:noFill/>
          </a:ln>
        </p:spPr>
      </p:sp>
      <p:sp>
        <p:nvSpPr>
          <p:cNvPr id="34" name="Google Shape;34;p12"/>
          <p:cNvSpPr txBox="1"/>
          <p:nvPr>
            <p:ph type="title"/>
          </p:nvPr>
        </p:nvSpPr>
        <p:spPr>
          <a:xfrm>
            <a:off x="284550" y="1291375"/>
            <a:ext cx="7467600" cy="3621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35" name="Google Shape;35;p12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6" name="Google Shape;36;p12"/>
          <p:cNvGrpSpPr/>
          <p:nvPr/>
        </p:nvGrpSpPr>
        <p:grpSpPr>
          <a:xfrm>
            <a:off x="128875" y="0"/>
            <a:ext cx="8894375" cy="5144700"/>
            <a:chOff x="128875" y="0"/>
            <a:chExt cx="8894375" cy="5144700"/>
          </a:xfrm>
        </p:grpSpPr>
        <p:cxnSp>
          <p:nvCxnSpPr>
            <p:cNvPr id="37" name="Google Shape;37;p12"/>
            <p:cNvCxnSpPr/>
            <p:nvPr/>
          </p:nvCxnSpPr>
          <p:spPr>
            <a:xfrm>
              <a:off x="7752136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8" name="Google Shape;38;p12"/>
            <p:cNvCxnSpPr/>
            <p:nvPr/>
          </p:nvCxnSpPr>
          <p:spPr>
            <a:xfrm>
              <a:off x="1288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9" name="Google Shape;39;p12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0" name="Google Shape;40;p12"/>
            <p:cNvCxnSpPr/>
            <p:nvPr/>
          </p:nvCxnSpPr>
          <p:spPr>
            <a:xfrm>
              <a:off x="128875" y="1291375"/>
              <a:ext cx="88854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41" name="Google Shape;41;p12"/>
          <p:cNvSpPr txBox="1"/>
          <p:nvPr>
            <p:ph idx="1" type="subTitle"/>
          </p:nvPr>
        </p:nvSpPr>
        <p:spPr>
          <a:xfrm>
            <a:off x="128875" y="-450"/>
            <a:ext cx="3357900" cy="12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 - Alt 2 1">
  <p:cSld name="CUSTOM_5"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0"/>
          <p:cNvSpPr txBox="1"/>
          <p:nvPr>
            <p:ph idx="1" type="body"/>
          </p:nvPr>
        </p:nvSpPr>
        <p:spPr>
          <a:xfrm>
            <a:off x="285488" y="2569932"/>
            <a:ext cx="2385000" cy="195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pic>
        <p:nvPicPr>
          <p:cNvPr id="272" name="Google Shape;272;p30"/>
          <p:cNvPicPr preferRelativeResize="0"/>
          <p:nvPr/>
        </p:nvPicPr>
        <p:blipFill rotWithShape="1">
          <a:blip r:embed="rId2">
            <a:alphaModFix/>
          </a:blip>
          <a:srcRect b="0" l="0" r="30109" t="73622"/>
          <a:stretch/>
        </p:blipFill>
        <p:spPr>
          <a:xfrm rot="10800000">
            <a:off x="133300" y="4683125"/>
            <a:ext cx="2159200" cy="458401"/>
          </a:xfrm>
          <a:prstGeom prst="rect">
            <a:avLst/>
          </a:prstGeom>
          <a:gradFill>
            <a:gsLst>
              <a:gs pos="0">
                <a:srgbClr val="808978"/>
              </a:gs>
              <a:gs pos="49000">
                <a:schemeClr val="dk1"/>
              </a:gs>
              <a:gs pos="100000">
                <a:schemeClr val="dk1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</p:pic>
      <p:cxnSp>
        <p:nvCxnSpPr>
          <p:cNvPr id="273" name="Google Shape;273;p30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74" name="Google Shape;274;p30"/>
          <p:cNvCxnSpPr/>
          <p:nvPr/>
        </p:nvCxnSpPr>
        <p:spPr>
          <a:xfrm>
            <a:off x="9023250" y="-60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5" name="Google Shape;275;p30"/>
          <p:cNvSpPr txBox="1"/>
          <p:nvPr>
            <p:ph idx="2" type="body"/>
          </p:nvPr>
        </p:nvSpPr>
        <p:spPr>
          <a:xfrm>
            <a:off x="2827113" y="2569931"/>
            <a:ext cx="2385000" cy="195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276" name="Google Shape;276;p30"/>
          <p:cNvSpPr txBox="1"/>
          <p:nvPr>
            <p:ph idx="3" type="body"/>
          </p:nvPr>
        </p:nvSpPr>
        <p:spPr>
          <a:xfrm>
            <a:off x="5368750" y="2579750"/>
            <a:ext cx="2378400" cy="19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277" name="Google Shape;277;p30"/>
          <p:cNvSpPr/>
          <p:nvPr>
            <p:ph idx="4" type="pic"/>
          </p:nvPr>
        </p:nvSpPr>
        <p:spPr>
          <a:xfrm>
            <a:off x="7752125" y="2584175"/>
            <a:ext cx="1266600" cy="2093700"/>
          </a:xfrm>
          <a:prstGeom prst="rect">
            <a:avLst/>
          </a:prstGeom>
          <a:noFill/>
          <a:ln>
            <a:noFill/>
          </a:ln>
        </p:spPr>
      </p:sp>
      <p:sp>
        <p:nvSpPr>
          <p:cNvPr id="278" name="Google Shape;278;p30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9" name="Google Shape;279;p30"/>
          <p:cNvSpPr txBox="1"/>
          <p:nvPr>
            <p:ph idx="5" type="subTitle"/>
          </p:nvPr>
        </p:nvSpPr>
        <p:spPr>
          <a:xfrm>
            <a:off x="285488" y="1897000"/>
            <a:ext cx="2385000" cy="4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80" name="Google Shape;280;p30"/>
          <p:cNvSpPr txBox="1"/>
          <p:nvPr>
            <p:ph idx="6" type="subTitle"/>
          </p:nvPr>
        </p:nvSpPr>
        <p:spPr>
          <a:xfrm>
            <a:off x="2827113" y="1897000"/>
            <a:ext cx="2385000" cy="4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81" name="Google Shape;281;p30"/>
          <p:cNvSpPr txBox="1"/>
          <p:nvPr>
            <p:ph idx="7" type="subTitle"/>
          </p:nvPr>
        </p:nvSpPr>
        <p:spPr>
          <a:xfrm>
            <a:off x="5368738" y="1897000"/>
            <a:ext cx="2385000" cy="4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82" name="Google Shape;282;p30"/>
          <p:cNvSpPr txBox="1"/>
          <p:nvPr>
            <p:ph idx="8" type="subTitle"/>
          </p:nvPr>
        </p:nvSpPr>
        <p:spPr>
          <a:xfrm>
            <a:off x="407700" y="1388800"/>
            <a:ext cx="1162500" cy="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83" name="Google Shape;283;p30"/>
          <p:cNvSpPr txBox="1"/>
          <p:nvPr>
            <p:ph idx="9" type="subTitle"/>
          </p:nvPr>
        </p:nvSpPr>
        <p:spPr>
          <a:xfrm>
            <a:off x="2952363" y="1399625"/>
            <a:ext cx="1162500" cy="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84" name="Google Shape;284;p30"/>
          <p:cNvSpPr txBox="1"/>
          <p:nvPr>
            <p:ph idx="13" type="subTitle"/>
          </p:nvPr>
        </p:nvSpPr>
        <p:spPr>
          <a:xfrm>
            <a:off x="5497038" y="1399625"/>
            <a:ext cx="1162500" cy="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85" name="Google Shape;285;p30"/>
          <p:cNvSpPr txBox="1"/>
          <p:nvPr>
            <p:ph type="title"/>
          </p:nvPr>
        </p:nvSpPr>
        <p:spPr>
          <a:xfrm>
            <a:off x="139700" y="228600"/>
            <a:ext cx="52425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ersona">
  <p:cSld name="CUSTOM_6"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1"/>
          <p:cNvSpPr txBox="1"/>
          <p:nvPr>
            <p:ph idx="1" type="subTitle"/>
          </p:nvPr>
        </p:nvSpPr>
        <p:spPr>
          <a:xfrm>
            <a:off x="2679700" y="1295400"/>
            <a:ext cx="38013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8" name="Google Shape;288;p31"/>
          <p:cNvSpPr txBox="1"/>
          <p:nvPr>
            <p:ph idx="2" type="body"/>
          </p:nvPr>
        </p:nvSpPr>
        <p:spPr>
          <a:xfrm>
            <a:off x="2679700" y="1744013"/>
            <a:ext cx="2533200" cy="8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89" name="Google Shape;289;p31"/>
          <p:cNvSpPr txBox="1"/>
          <p:nvPr>
            <p:ph idx="3" type="subTitle"/>
          </p:nvPr>
        </p:nvSpPr>
        <p:spPr>
          <a:xfrm>
            <a:off x="139700" y="2570150"/>
            <a:ext cx="25251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90" name="Google Shape;290;p31"/>
          <p:cNvSpPr txBox="1"/>
          <p:nvPr>
            <p:ph idx="4" type="body"/>
          </p:nvPr>
        </p:nvSpPr>
        <p:spPr>
          <a:xfrm>
            <a:off x="139700" y="3059100"/>
            <a:ext cx="2525100" cy="16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91" name="Google Shape;291;p31"/>
          <p:cNvSpPr txBox="1"/>
          <p:nvPr>
            <p:ph idx="5" type="subTitle"/>
          </p:nvPr>
        </p:nvSpPr>
        <p:spPr>
          <a:xfrm>
            <a:off x="2677600" y="2570150"/>
            <a:ext cx="25251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92" name="Google Shape;292;p31"/>
          <p:cNvSpPr txBox="1"/>
          <p:nvPr>
            <p:ph idx="6" type="body"/>
          </p:nvPr>
        </p:nvSpPr>
        <p:spPr>
          <a:xfrm>
            <a:off x="2677600" y="3059100"/>
            <a:ext cx="2525100" cy="16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93" name="Google Shape;293;p31"/>
          <p:cNvSpPr txBox="1"/>
          <p:nvPr>
            <p:ph idx="7" type="subTitle"/>
          </p:nvPr>
        </p:nvSpPr>
        <p:spPr>
          <a:xfrm>
            <a:off x="5210575" y="2570150"/>
            <a:ext cx="25251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94" name="Google Shape;294;p31"/>
          <p:cNvSpPr txBox="1"/>
          <p:nvPr>
            <p:ph idx="8" type="body"/>
          </p:nvPr>
        </p:nvSpPr>
        <p:spPr>
          <a:xfrm>
            <a:off x="5210575" y="3059100"/>
            <a:ext cx="2525100" cy="16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95" name="Google Shape;295;p31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6" name="Google Shape;296;p31"/>
          <p:cNvSpPr/>
          <p:nvPr>
            <p:ph idx="9" type="pic"/>
          </p:nvPr>
        </p:nvSpPr>
        <p:spPr>
          <a:xfrm>
            <a:off x="133525" y="1298275"/>
            <a:ext cx="2531400" cy="1278000"/>
          </a:xfrm>
          <a:prstGeom prst="rect">
            <a:avLst/>
          </a:prstGeom>
          <a:noFill/>
          <a:ln>
            <a:noFill/>
          </a:ln>
        </p:spPr>
      </p:sp>
      <p:sp>
        <p:nvSpPr>
          <p:cNvPr id="297" name="Google Shape;297;p31"/>
          <p:cNvSpPr txBox="1"/>
          <p:nvPr>
            <p:ph type="title"/>
          </p:nvPr>
        </p:nvSpPr>
        <p:spPr>
          <a:xfrm>
            <a:off x="139700" y="228600"/>
            <a:ext cx="5079300" cy="10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ersona - Alt 1">
  <p:cSld name="CUSTOM_10"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2"/>
          <p:cNvSpPr txBox="1"/>
          <p:nvPr>
            <p:ph idx="1" type="body"/>
          </p:nvPr>
        </p:nvSpPr>
        <p:spPr>
          <a:xfrm>
            <a:off x="134950" y="3008128"/>
            <a:ext cx="2525100" cy="8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300" name="Google Shape;300;p32"/>
          <p:cNvSpPr txBox="1"/>
          <p:nvPr>
            <p:ph idx="2" type="body"/>
          </p:nvPr>
        </p:nvSpPr>
        <p:spPr>
          <a:xfrm>
            <a:off x="5215900" y="3008128"/>
            <a:ext cx="2525100" cy="8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301" name="Google Shape;301;p32"/>
          <p:cNvSpPr txBox="1"/>
          <p:nvPr>
            <p:ph idx="3" type="body"/>
          </p:nvPr>
        </p:nvSpPr>
        <p:spPr>
          <a:xfrm>
            <a:off x="2677225" y="1811100"/>
            <a:ext cx="2525100" cy="7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302" name="Google Shape;302;p32"/>
          <p:cNvSpPr txBox="1"/>
          <p:nvPr>
            <p:ph idx="4" type="body"/>
          </p:nvPr>
        </p:nvSpPr>
        <p:spPr>
          <a:xfrm>
            <a:off x="2677600" y="3008128"/>
            <a:ext cx="2525100" cy="8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303" name="Google Shape;303;p32"/>
          <p:cNvSpPr txBox="1"/>
          <p:nvPr>
            <p:ph idx="5" type="subTitle"/>
          </p:nvPr>
        </p:nvSpPr>
        <p:spPr>
          <a:xfrm>
            <a:off x="2672800" y="3858600"/>
            <a:ext cx="25383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04" name="Google Shape;304;p32"/>
          <p:cNvSpPr txBox="1"/>
          <p:nvPr>
            <p:ph idx="6" type="subTitle"/>
          </p:nvPr>
        </p:nvSpPr>
        <p:spPr>
          <a:xfrm>
            <a:off x="2672800" y="4301624"/>
            <a:ext cx="25383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05" name="Google Shape;305;p32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6" name="Google Shape;306;p32"/>
          <p:cNvSpPr txBox="1"/>
          <p:nvPr>
            <p:ph idx="7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7" name="Google Shape;307;p32"/>
          <p:cNvSpPr txBox="1"/>
          <p:nvPr>
            <p:ph type="title"/>
          </p:nvPr>
        </p:nvSpPr>
        <p:spPr>
          <a:xfrm>
            <a:off x="139700" y="228600"/>
            <a:ext cx="5079300" cy="10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308" name="Google Shape;308;p32"/>
          <p:cNvSpPr/>
          <p:nvPr>
            <p:ph idx="8" type="pic"/>
          </p:nvPr>
        </p:nvSpPr>
        <p:spPr>
          <a:xfrm>
            <a:off x="134350" y="1295850"/>
            <a:ext cx="2529300" cy="1277400"/>
          </a:xfrm>
          <a:prstGeom prst="rect">
            <a:avLst/>
          </a:prstGeom>
          <a:noFill/>
          <a:ln>
            <a:noFill/>
          </a:ln>
        </p:spPr>
      </p:sp>
      <p:sp>
        <p:nvSpPr>
          <p:cNvPr id="309" name="Google Shape;309;p32"/>
          <p:cNvSpPr txBox="1"/>
          <p:nvPr>
            <p:ph idx="9" type="subTitle"/>
          </p:nvPr>
        </p:nvSpPr>
        <p:spPr>
          <a:xfrm>
            <a:off x="5211100" y="1295400"/>
            <a:ext cx="2538300" cy="12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82875" spcFirstLastPara="1" rIns="91425" wrap="square" tIns="18287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" name="Google Shape;310;p32"/>
          <p:cNvSpPr txBox="1"/>
          <p:nvPr>
            <p:ph idx="13" type="subTitle"/>
          </p:nvPr>
        </p:nvSpPr>
        <p:spPr>
          <a:xfrm>
            <a:off x="2672800" y="1295400"/>
            <a:ext cx="2538300" cy="3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1" name="Google Shape;311;p32"/>
          <p:cNvSpPr txBox="1"/>
          <p:nvPr>
            <p:ph idx="14" type="subTitle"/>
          </p:nvPr>
        </p:nvSpPr>
        <p:spPr>
          <a:xfrm>
            <a:off x="2672800" y="2577000"/>
            <a:ext cx="2538300" cy="3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2" name="Google Shape;312;p32"/>
          <p:cNvSpPr txBox="1"/>
          <p:nvPr>
            <p:ph idx="15" type="subTitle"/>
          </p:nvPr>
        </p:nvSpPr>
        <p:spPr>
          <a:xfrm>
            <a:off x="130150" y="2577000"/>
            <a:ext cx="2538300" cy="3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" name="Google Shape;313;p32"/>
          <p:cNvSpPr txBox="1"/>
          <p:nvPr>
            <p:ph idx="16" type="subTitle"/>
          </p:nvPr>
        </p:nvSpPr>
        <p:spPr>
          <a:xfrm>
            <a:off x="5211100" y="2577000"/>
            <a:ext cx="2538300" cy="3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" name="Google Shape;314;p32"/>
          <p:cNvSpPr txBox="1"/>
          <p:nvPr>
            <p:ph idx="17" type="subTitle"/>
          </p:nvPr>
        </p:nvSpPr>
        <p:spPr>
          <a:xfrm>
            <a:off x="139700" y="3858600"/>
            <a:ext cx="25383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15" name="Google Shape;315;p32"/>
          <p:cNvSpPr txBox="1"/>
          <p:nvPr>
            <p:ph idx="18" type="subTitle"/>
          </p:nvPr>
        </p:nvSpPr>
        <p:spPr>
          <a:xfrm>
            <a:off x="139700" y="4301624"/>
            <a:ext cx="25383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16" name="Google Shape;316;p32"/>
          <p:cNvSpPr txBox="1"/>
          <p:nvPr>
            <p:ph idx="19" type="subTitle"/>
          </p:nvPr>
        </p:nvSpPr>
        <p:spPr>
          <a:xfrm>
            <a:off x="5220250" y="3858600"/>
            <a:ext cx="25383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17" name="Google Shape;317;p32"/>
          <p:cNvSpPr txBox="1"/>
          <p:nvPr>
            <p:ph idx="20" type="subTitle"/>
          </p:nvPr>
        </p:nvSpPr>
        <p:spPr>
          <a:xfrm>
            <a:off x="5220250" y="4301624"/>
            <a:ext cx="25383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2 1">
  <p:cSld name="CUSTOM_11"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3"/>
          <p:cNvSpPr txBox="1"/>
          <p:nvPr>
            <p:ph idx="1" type="body"/>
          </p:nvPr>
        </p:nvSpPr>
        <p:spPr>
          <a:xfrm>
            <a:off x="284550" y="2579575"/>
            <a:ext cx="3655500" cy="12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320" name="Google Shape;320;p33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1" name="Google Shape;321;p33"/>
          <p:cNvSpPr txBox="1"/>
          <p:nvPr>
            <p:ph type="title"/>
          </p:nvPr>
        </p:nvSpPr>
        <p:spPr>
          <a:xfrm>
            <a:off x="139700" y="228600"/>
            <a:ext cx="5079300" cy="10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grpSp>
        <p:nvGrpSpPr>
          <p:cNvPr id="322" name="Google Shape;322;p33"/>
          <p:cNvGrpSpPr/>
          <p:nvPr/>
        </p:nvGrpSpPr>
        <p:grpSpPr>
          <a:xfrm>
            <a:off x="128875" y="-3665"/>
            <a:ext cx="8896225" cy="5148365"/>
            <a:chOff x="128875" y="-3665"/>
            <a:chExt cx="8896225" cy="5148365"/>
          </a:xfrm>
        </p:grpSpPr>
        <p:cxnSp>
          <p:nvCxnSpPr>
            <p:cNvPr id="323" name="Google Shape;323;p33"/>
            <p:cNvCxnSpPr/>
            <p:nvPr/>
          </p:nvCxnSpPr>
          <p:spPr>
            <a:xfrm>
              <a:off x="5212100" y="-3665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24" name="Google Shape;324;p33"/>
            <p:cNvCxnSpPr/>
            <p:nvPr/>
          </p:nvCxnSpPr>
          <p:spPr>
            <a:xfrm>
              <a:off x="1288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25" name="Google Shape;325;p33"/>
            <p:cNvCxnSpPr/>
            <p:nvPr/>
          </p:nvCxnSpPr>
          <p:spPr>
            <a:xfrm>
              <a:off x="7752125" y="1069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26" name="Google Shape;326;p33"/>
            <p:cNvCxnSpPr/>
            <p:nvPr/>
          </p:nvCxnSpPr>
          <p:spPr>
            <a:xfrm>
              <a:off x="5212100" y="223225"/>
              <a:ext cx="38130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27" name="Google Shape;327;p33"/>
            <p:cNvCxnSpPr/>
            <p:nvPr/>
          </p:nvCxnSpPr>
          <p:spPr>
            <a:xfrm>
              <a:off x="5210175" y="3867775"/>
              <a:ext cx="38130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28" name="Google Shape;328;p33"/>
            <p:cNvCxnSpPr/>
            <p:nvPr/>
          </p:nvCxnSpPr>
          <p:spPr>
            <a:xfrm>
              <a:off x="5212100" y="2579575"/>
              <a:ext cx="38130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29" name="Google Shape;329;p33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330" name="Google Shape;330;p33"/>
          <p:cNvSpPr txBox="1"/>
          <p:nvPr>
            <p:ph idx="2" type="subTitle"/>
          </p:nvPr>
        </p:nvSpPr>
        <p:spPr>
          <a:xfrm>
            <a:off x="284550" y="1291424"/>
            <a:ext cx="3655500" cy="12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31" name="Google Shape;331;p33"/>
          <p:cNvSpPr/>
          <p:nvPr>
            <p:ph idx="3" type="pic"/>
          </p:nvPr>
        </p:nvSpPr>
        <p:spPr>
          <a:xfrm>
            <a:off x="5219000" y="228600"/>
            <a:ext cx="2528400" cy="2346900"/>
          </a:xfrm>
          <a:prstGeom prst="rect">
            <a:avLst/>
          </a:prstGeom>
          <a:noFill/>
          <a:ln>
            <a:noFill/>
          </a:ln>
        </p:spPr>
      </p:sp>
      <p:sp>
        <p:nvSpPr>
          <p:cNvPr id="332" name="Google Shape;332;p33"/>
          <p:cNvSpPr/>
          <p:nvPr>
            <p:ph idx="4" type="pic"/>
          </p:nvPr>
        </p:nvSpPr>
        <p:spPr>
          <a:xfrm>
            <a:off x="7757025" y="2584925"/>
            <a:ext cx="1261500" cy="1279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2">
  <p:cSld name="CUSTOM_12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4" name="Google Shape;334;p3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6802699" y="3851249"/>
            <a:ext cx="1292251" cy="1292251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Google Shape;335;p34"/>
          <p:cNvSpPr txBox="1"/>
          <p:nvPr>
            <p:ph idx="1" type="subTitle"/>
          </p:nvPr>
        </p:nvSpPr>
        <p:spPr>
          <a:xfrm>
            <a:off x="5372900" y="4200925"/>
            <a:ext cx="1429800" cy="3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6" name="Google Shape;336;p34"/>
          <p:cNvSpPr txBox="1"/>
          <p:nvPr>
            <p:ph idx="2" type="subTitle"/>
          </p:nvPr>
        </p:nvSpPr>
        <p:spPr>
          <a:xfrm>
            <a:off x="5372900" y="4504718"/>
            <a:ext cx="14298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lt2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7" name="Google Shape;337;p34"/>
          <p:cNvSpPr txBox="1"/>
          <p:nvPr>
            <p:ph idx="3" type="subTitle"/>
          </p:nvPr>
        </p:nvSpPr>
        <p:spPr>
          <a:xfrm>
            <a:off x="5372900" y="1708550"/>
            <a:ext cx="1597500" cy="3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8" name="Google Shape;338;p34"/>
          <p:cNvSpPr txBox="1"/>
          <p:nvPr>
            <p:ph idx="4" type="subTitle"/>
          </p:nvPr>
        </p:nvSpPr>
        <p:spPr>
          <a:xfrm>
            <a:off x="5372900" y="2060150"/>
            <a:ext cx="1597500" cy="10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9" name="Google Shape;339;p34"/>
          <p:cNvSpPr txBox="1"/>
          <p:nvPr>
            <p:ph idx="5" type="subTitle"/>
          </p:nvPr>
        </p:nvSpPr>
        <p:spPr>
          <a:xfrm>
            <a:off x="6953375" y="1708550"/>
            <a:ext cx="1597500" cy="3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0" name="Google Shape;340;p34"/>
          <p:cNvSpPr txBox="1"/>
          <p:nvPr>
            <p:ph idx="6" type="subTitle"/>
          </p:nvPr>
        </p:nvSpPr>
        <p:spPr>
          <a:xfrm>
            <a:off x="6953375" y="2060150"/>
            <a:ext cx="1597500" cy="10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341" name="Google Shape;341;p34"/>
          <p:cNvCxnSpPr/>
          <p:nvPr/>
        </p:nvCxnSpPr>
        <p:spPr>
          <a:xfrm>
            <a:off x="9023250" y="0"/>
            <a:ext cx="0" cy="51354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42" name="Google Shape;342;p34"/>
          <p:cNvCxnSpPr/>
          <p:nvPr/>
        </p:nvCxnSpPr>
        <p:spPr>
          <a:xfrm>
            <a:off x="118800" y="0"/>
            <a:ext cx="0" cy="51354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43" name="Google Shape;343;p34"/>
          <p:cNvSpPr txBox="1"/>
          <p:nvPr>
            <p:ph idx="7" type="subTitle"/>
          </p:nvPr>
        </p:nvSpPr>
        <p:spPr>
          <a:xfrm>
            <a:off x="5372900" y="174200"/>
            <a:ext cx="1597500" cy="3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4" name="Google Shape;344;p34"/>
          <p:cNvSpPr txBox="1"/>
          <p:nvPr>
            <p:ph idx="8" type="subTitle"/>
          </p:nvPr>
        </p:nvSpPr>
        <p:spPr>
          <a:xfrm>
            <a:off x="139700" y="1653090"/>
            <a:ext cx="3655500" cy="12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45" name="Google Shape;345;p34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6" name="Google Shape;346;p34"/>
          <p:cNvSpPr txBox="1"/>
          <p:nvPr>
            <p:ph type="title"/>
          </p:nvPr>
        </p:nvSpPr>
        <p:spPr>
          <a:xfrm>
            <a:off x="139700" y="228600"/>
            <a:ext cx="5079300" cy="10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347" name="Google Shape;347;p34"/>
          <p:cNvSpPr txBox="1"/>
          <p:nvPr>
            <p:ph idx="9" type="subTitle"/>
          </p:nvPr>
        </p:nvSpPr>
        <p:spPr>
          <a:xfrm>
            <a:off x="5372900" y="525800"/>
            <a:ext cx="15975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8" name="Google Shape;348;p34"/>
          <p:cNvSpPr txBox="1"/>
          <p:nvPr>
            <p:ph idx="13" type="subTitle"/>
          </p:nvPr>
        </p:nvSpPr>
        <p:spPr>
          <a:xfrm>
            <a:off x="6953375" y="174200"/>
            <a:ext cx="1597500" cy="3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9" name="Google Shape;349;p34"/>
          <p:cNvSpPr txBox="1"/>
          <p:nvPr>
            <p:ph idx="14" type="subTitle"/>
          </p:nvPr>
        </p:nvSpPr>
        <p:spPr>
          <a:xfrm>
            <a:off x="6953375" y="525800"/>
            <a:ext cx="15975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0" name="Google Shape;350;p34"/>
          <p:cNvSpPr txBox="1"/>
          <p:nvPr>
            <p:ph idx="15" type="subTitle"/>
          </p:nvPr>
        </p:nvSpPr>
        <p:spPr>
          <a:xfrm>
            <a:off x="6970400" y="4200925"/>
            <a:ext cx="1429800" cy="3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xt steps">
  <p:cSld name="CUSTOM_13"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5"/>
          <p:cNvSpPr/>
          <p:nvPr>
            <p:ph idx="2" type="pic"/>
          </p:nvPr>
        </p:nvSpPr>
        <p:spPr>
          <a:xfrm>
            <a:off x="7754350" y="2584475"/>
            <a:ext cx="1263000" cy="1272600"/>
          </a:xfrm>
          <a:prstGeom prst="rect">
            <a:avLst/>
          </a:prstGeom>
          <a:noFill/>
          <a:ln>
            <a:noFill/>
          </a:ln>
        </p:spPr>
      </p:sp>
      <p:sp>
        <p:nvSpPr>
          <p:cNvPr id="353" name="Google Shape;353;p35"/>
          <p:cNvSpPr/>
          <p:nvPr>
            <p:ph idx="3" type="pic"/>
          </p:nvPr>
        </p:nvSpPr>
        <p:spPr>
          <a:xfrm>
            <a:off x="5212300" y="2584475"/>
            <a:ext cx="1263000" cy="1272600"/>
          </a:xfrm>
          <a:prstGeom prst="rect">
            <a:avLst/>
          </a:prstGeom>
          <a:noFill/>
          <a:ln>
            <a:noFill/>
          </a:ln>
        </p:spPr>
      </p:sp>
      <p:sp>
        <p:nvSpPr>
          <p:cNvPr id="354" name="Google Shape;354;p35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55" name="Google Shape;355;p35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56" name="Google Shape;356;p35"/>
          <p:cNvCxnSpPr/>
          <p:nvPr/>
        </p:nvCxnSpPr>
        <p:spPr>
          <a:xfrm>
            <a:off x="9023250" y="-60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57" name="Google Shape;357;p35"/>
          <p:cNvCxnSpPr/>
          <p:nvPr/>
        </p:nvCxnSpPr>
        <p:spPr>
          <a:xfrm>
            <a:off x="9020977" y="1291063"/>
            <a:ext cx="0" cy="38532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58" name="Google Shape;358;p35"/>
          <p:cNvCxnSpPr/>
          <p:nvPr/>
        </p:nvCxnSpPr>
        <p:spPr>
          <a:xfrm>
            <a:off x="128875" y="1291375"/>
            <a:ext cx="8885400" cy="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59" name="Google Shape;359;p35"/>
          <p:cNvSpPr txBox="1"/>
          <p:nvPr>
            <p:ph type="title"/>
          </p:nvPr>
        </p:nvSpPr>
        <p:spPr>
          <a:xfrm>
            <a:off x="139700" y="228600"/>
            <a:ext cx="52425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0" name="Google Shape;360;p35"/>
          <p:cNvSpPr txBox="1"/>
          <p:nvPr>
            <p:ph idx="4" type="title"/>
          </p:nvPr>
        </p:nvSpPr>
        <p:spPr>
          <a:xfrm>
            <a:off x="139700" y="1294075"/>
            <a:ext cx="3800400" cy="4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1" name="Google Shape;361;p35"/>
          <p:cNvSpPr txBox="1"/>
          <p:nvPr>
            <p:ph idx="5" type="title"/>
          </p:nvPr>
        </p:nvSpPr>
        <p:spPr>
          <a:xfrm>
            <a:off x="139700" y="1809275"/>
            <a:ext cx="3800400" cy="5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62" name="Google Shape;362;p35"/>
          <p:cNvSpPr txBox="1"/>
          <p:nvPr>
            <p:ph idx="6" type="title"/>
          </p:nvPr>
        </p:nvSpPr>
        <p:spPr>
          <a:xfrm>
            <a:off x="139700" y="2584475"/>
            <a:ext cx="3800400" cy="4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3" name="Google Shape;363;p35"/>
          <p:cNvSpPr txBox="1"/>
          <p:nvPr>
            <p:ph idx="7" type="title"/>
          </p:nvPr>
        </p:nvSpPr>
        <p:spPr>
          <a:xfrm>
            <a:off x="139700" y="3099675"/>
            <a:ext cx="3800400" cy="5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64" name="Google Shape;364;p35"/>
          <p:cNvSpPr txBox="1"/>
          <p:nvPr>
            <p:ph idx="8" type="title"/>
          </p:nvPr>
        </p:nvSpPr>
        <p:spPr>
          <a:xfrm>
            <a:off x="139700" y="3874875"/>
            <a:ext cx="3800400" cy="4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5" name="Google Shape;365;p35"/>
          <p:cNvSpPr txBox="1"/>
          <p:nvPr>
            <p:ph idx="9" type="title"/>
          </p:nvPr>
        </p:nvSpPr>
        <p:spPr>
          <a:xfrm>
            <a:off x="139700" y="4390075"/>
            <a:ext cx="3800400" cy="5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">
  <p:cSld name="CUSTOM_7"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36"/>
          <p:cNvPicPr preferRelativeResize="0"/>
          <p:nvPr/>
        </p:nvPicPr>
        <p:blipFill rotWithShape="1">
          <a:blip r:embed="rId2">
            <a:alphaModFix/>
          </a:blip>
          <a:srcRect b="13328" l="0" r="0" t="10503"/>
          <a:stretch/>
        </p:blipFill>
        <p:spPr>
          <a:xfrm rot="10800000">
            <a:off x="135149" y="1285126"/>
            <a:ext cx="5075876" cy="3866199"/>
          </a:xfrm>
          <a:prstGeom prst="rect">
            <a:avLst/>
          </a:prstGeom>
          <a:noFill/>
          <a:ln>
            <a:noFill/>
          </a:ln>
        </p:spPr>
      </p:pic>
      <p:sp>
        <p:nvSpPr>
          <p:cNvPr descr="A solid green color" id="368" name="Google Shape;368;p36"/>
          <p:cNvSpPr/>
          <p:nvPr/>
        </p:nvSpPr>
        <p:spPr>
          <a:xfrm>
            <a:off x="135138" y="900"/>
            <a:ext cx="1257900" cy="1283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descr="A solid blue color" id="369" name="Google Shape;369;p36"/>
          <p:cNvSpPr/>
          <p:nvPr/>
        </p:nvSpPr>
        <p:spPr>
          <a:xfrm>
            <a:off x="5218975" y="-1050"/>
            <a:ext cx="1257900" cy="1287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70" name="Google Shape;370;p36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1" name="Google Shape;371;p36"/>
          <p:cNvSpPr txBox="1"/>
          <p:nvPr>
            <p:ph type="title"/>
          </p:nvPr>
        </p:nvSpPr>
        <p:spPr>
          <a:xfrm>
            <a:off x="128875" y="1666875"/>
            <a:ext cx="4922400" cy="3245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6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72" name="Google Shape;372;p36"/>
          <p:cNvSpPr txBox="1"/>
          <p:nvPr>
            <p:ph idx="1" type="subTitle"/>
          </p:nvPr>
        </p:nvSpPr>
        <p:spPr>
          <a:xfrm>
            <a:off x="5305200" y="2579575"/>
            <a:ext cx="3596700" cy="12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18287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73" name="Google Shape;373;p36"/>
          <p:cNvSpPr txBox="1"/>
          <p:nvPr>
            <p:ph idx="2" type="subTitle"/>
          </p:nvPr>
        </p:nvSpPr>
        <p:spPr>
          <a:xfrm>
            <a:off x="5305225" y="3861475"/>
            <a:ext cx="3596700" cy="1050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74" name="Google Shape;374;p36"/>
          <p:cNvSpPr/>
          <p:nvPr>
            <p:ph idx="3" type="pic"/>
          </p:nvPr>
        </p:nvSpPr>
        <p:spPr>
          <a:xfrm>
            <a:off x="7757975" y="1297450"/>
            <a:ext cx="1259700" cy="12750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375" name="Google Shape;375;p36"/>
          <p:cNvGrpSpPr/>
          <p:nvPr/>
        </p:nvGrpSpPr>
        <p:grpSpPr>
          <a:xfrm>
            <a:off x="128875" y="0"/>
            <a:ext cx="8894550" cy="5152800"/>
            <a:chOff x="128875" y="0"/>
            <a:chExt cx="8894550" cy="5152800"/>
          </a:xfrm>
        </p:grpSpPr>
        <p:cxnSp>
          <p:nvCxnSpPr>
            <p:cNvPr id="376" name="Google Shape;376;p36"/>
            <p:cNvCxnSpPr/>
            <p:nvPr/>
          </p:nvCxnSpPr>
          <p:spPr>
            <a:xfrm>
              <a:off x="6480997" y="1200"/>
              <a:ext cx="0" cy="2583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77" name="Google Shape;377;p36"/>
            <p:cNvCxnSpPr/>
            <p:nvPr/>
          </p:nvCxnSpPr>
          <p:spPr>
            <a:xfrm>
              <a:off x="7752136" y="1200"/>
              <a:ext cx="0" cy="2583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78" name="Google Shape;378;p36"/>
            <p:cNvCxnSpPr/>
            <p:nvPr/>
          </p:nvCxnSpPr>
          <p:spPr>
            <a:xfrm>
              <a:off x="5213125" y="2579575"/>
              <a:ext cx="38103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79" name="Google Shape;379;p36"/>
            <p:cNvCxnSpPr/>
            <p:nvPr/>
          </p:nvCxnSpPr>
          <p:spPr>
            <a:xfrm>
              <a:off x="5212100" y="1075"/>
              <a:ext cx="0" cy="51339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80" name="Google Shape;380;p36"/>
            <p:cNvCxnSpPr/>
            <p:nvPr/>
          </p:nvCxnSpPr>
          <p:spPr>
            <a:xfrm>
              <a:off x="3940150" y="1200"/>
              <a:ext cx="0" cy="1290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81" name="Google Shape;381;p36"/>
            <p:cNvCxnSpPr/>
            <p:nvPr/>
          </p:nvCxnSpPr>
          <p:spPr>
            <a:xfrm>
              <a:off x="2669725" y="1200"/>
              <a:ext cx="0" cy="1290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82" name="Google Shape;382;p36"/>
            <p:cNvCxnSpPr/>
            <p:nvPr/>
          </p:nvCxnSpPr>
          <p:spPr>
            <a:xfrm>
              <a:off x="1399300" y="1200"/>
              <a:ext cx="0" cy="1290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83" name="Google Shape;383;p36"/>
            <p:cNvCxnSpPr/>
            <p:nvPr/>
          </p:nvCxnSpPr>
          <p:spPr>
            <a:xfrm>
              <a:off x="128875" y="0"/>
              <a:ext cx="0" cy="51528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84" name="Google Shape;384;p36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85" name="Google Shape;385;p36"/>
            <p:cNvCxnSpPr/>
            <p:nvPr/>
          </p:nvCxnSpPr>
          <p:spPr>
            <a:xfrm>
              <a:off x="128875" y="1291375"/>
              <a:ext cx="88944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- Alt 2">
  <p:cSld name="BLANK_1_1_1_1_1_1_2"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7" name="Google Shape;387;p37"/>
          <p:cNvPicPr preferRelativeResize="0"/>
          <p:nvPr/>
        </p:nvPicPr>
        <p:blipFill rotWithShape="1">
          <a:blip r:embed="rId2">
            <a:alphaModFix/>
          </a:blip>
          <a:srcRect b="0" l="-14115" r="0" t="239"/>
          <a:stretch/>
        </p:blipFill>
        <p:spPr>
          <a:xfrm rot="-5400000">
            <a:off x="7090639" y="651563"/>
            <a:ext cx="2584673" cy="1271001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Google Shape;388;p37"/>
          <p:cNvSpPr/>
          <p:nvPr>
            <p:ph idx="2" type="pic"/>
          </p:nvPr>
        </p:nvSpPr>
        <p:spPr>
          <a:xfrm>
            <a:off x="125900" y="-5250"/>
            <a:ext cx="3826500" cy="2584800"/>
          </a:xfrm>
          <a:prstGeom prst="rect">
            <a:avLst/>
          </a:prstGeom>
          <a:noFill/>
          <a:ln>
            <a:noFill/>
          </a:ln>
        </p:spPr>
      </p:sp>
      <p:sp>
        <p:nvSpPr>
          <p:cNvPr id="389" name="Google Shape;389;p37"/>
          <p:cNvSpPr/>
          <p:nvPr>
            <p:ph idx="3" type="pic"/>
          </p:nvPr>
        </p:nvSpPr>
        <p:spPr>
          <a:xfrm>
            <a:off x="7756975" y="3876725"/>
            <a:ext cx="1261500" cy="1268100"/>
          </a:xfrm>
          <a:prstGeom prst="rect">
            <a:avLst/>
          </a:prstGeom>
          <a:noFill/>
          <a:ln>
            <a:noFill/>
          </a:ln>
        </p:spPr>
      </p:sp>
      <p:sp>
        <p:nvSpPr>
          <p:cNvPr id="390" name="Google Shape;390;p37"/>
          <p:cNvSpPr txBox="1"/>
          <p:nvPr>
            <p:ph type="title"/>
          </p:nvPr>
        </p:nvSpPr>
        <p:spPr>
          <a:xfrm>
            <a:off x="125900" y="2579575"/>
            <a:ext cx="6355200" cy="233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oppins"/>
              <a:buNone/>
              <a:defRPr sz="48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391" name="Google Shape;391;p37"/>
          <p:cNvGrpSpPr/>
          <p:nvPr/>
        </p:nvGrpSpPr>
        <p:grpSpPr>
          <a:xfrm>
            <a:off x="128875" y="-1950"/>
            <a:ext cx="8894675" cy="5146650"/>
            <a:chOff x="128875" y="-1950"/>
            <a:chExt cx="8894675" cy="5146650"/>
          </a:xfrm>
        </p:grpSpPr>
        <p:cxnSp>
          <p:nvCxnSpPr>
            <p:cNvPr id="392" name="Google Shape;392;p37"/>
            <p:cNvCxnSpPr/>
            <p:nvPr/>
          </p:nvCxnSpPr>
          <p:spPr>
            <a:xfrm>
              <a:off x="77521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93" name="Google Shape;393;p37"/>
            <p:cNvCxnSpPr/>
            <p:nvPr/>
          </p:nvCxnSpPr>
          <p:spPr>
            <a:xfrm>
              <a:off x="5212100" y="-8"/>
              <a:ext cx="0" cy="12870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94" name="Google Shape;394;p37"/>
            <p:cNvCxnSpPr/>
            <p:nvPr/>
          </p:nvCxnSpPr>
          <p:spPr>
            <a:xfrm>
              <a:off x="3950538" y="-1950"/>
              <a:ext cx="0" cy="25782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95" name="Google Shape;395;p37"/>
            <p:cNvCxnSpPr/>
            <p:nvPr/>
          </p:nvCxnSpPr>
          <p:spPr>
            <a:xfrm>
              <a:off x="1288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96" name="Google Shape;396;p37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97" name="Google Shape;397;p37"/>
            <p:cNvCxnSpPr/>
            <p:nvPr/>
          </p:nvCxnSpPr>
          <p:spPr>
            <a:xfrm flipH="1" rot="10800000">
              <a:off x="3953100" y="1284725"/>
              <a:ext cx="3796800" cy="66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98" name="Google Shape;398;p37"/>
            <p:cNvCxnSpPr/>
            <p:nvPr/>
          </p:nvCxnSpPr>
          <p:spPr>
            <a:xfrm>
              <a:off x="7753950" y="3875875"/>
              <a:ext cx="12696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99" name="Google Shape;399;p37"/>
            <p:cNvCxnSpPr/>
            <p:nvPr/>
          </p:nvCxnSpPr>
          <p:spPr>
            <a:xfrm>
              <a:off x="6481000" y="-1125"/>
              <a:ext cx="0" cy="12882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00" name="Google Shape;400;p37"/>
            <p:cNvCxnSpPr/>
            <p:nvPr/>
          </p:nvCxnSpPr>
          <p:spPr>
            <a:xfrm>
              <a:off x="143975" y="2579575"/>
              <a:ext cx="8876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  <p:extLst>
    <p:ext uri="{DCECCB84-F9BA-43D5-87BE-67443E8EF086}">
      <p15:sldGuideLst>
        <p15:guide id="1" orient="horz" pos="2304">
          <p15:clr>
            <a:srgbClr val="E46962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- Alt 2">
  <p:cSld name="BLANK_1_1_1_1_1_1_1_2"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2" name="Google Shape;402;p38"/>
          <p:cNvPicPr preferRelativeResize="0"/>
          <p:nvPr/>
        </p:nvPicPr>
        <p:blipFill rotWithShape="1">
          <a:blip r:embed="rId2">
            <a:alphaModFix/>
          </a:blip>
          <a:srcRect b="0" l="1088" r="0" t="0"/>
          <a:stretch/>
        </p:blipFill>
        <p:spPr>
          <a:xfrm>
            <a:off x="128875" y="-6275"/>
            <a:ext cx="904422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03" name="Google Shape;403;p38"/>
          <p:cNvSpPr txBox="1"/>
          <p:nvPr>
            <p:ph idx="1" type="subTitle"/>
          </p:nvPr>
        </p:nvSpPr>
        <p:spPr>
          <a:xfrm>
            <a:off x="128875" y="-450"/>
            <a:ext cx="2541000" cy="12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404" name="Google Shape;404;p38"/>
          <p:cNvSpPr txBox="1"/>
          <p:nvPr>
            <p:ph type="title"/>
          </p:nvPr>
        </p:nvSpPr>
        <p:spPr>
          <a:xfrm>
            <a:off x="128125" y="2579575"/>
            <a:ext cx="5346900" cy="2332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405" name="Google Shape;405;p38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6" name="Google Shape;406;p38"/>
          <p:cNvSpPr/>
          <p:nvPr>
            <p:ph idx="2" type="pic"/>
          </p:nvPr>
        </p:nvSpPr>
        <p:spPr>
          <a:xfrm>
            <a:off x="2673625" y="-3975"/>
            <a:ext cx="1261800" cy="1291800"/>
          </a:xfrm>
          <a:prstGeom prst="rect">
            <a:avLst/>
          </a:prstGeom>
          <a:noFill/>
          <a:ln>
            <a:noFill/>
          </a:ln>
        </p:spPr>
      </p:sp>
      <p:sp>
        <p:nvSpPr>
          <p:cNvPr id="407" name="Google Shape;407;p38"/>
          <p:cNvSpPr/>
          <p:nvPr>
            <p:ph idx="3" type="pic"/>
          </p:nvPr>
        </p:nvSpPr>
        <p:spPr>
          <a:xfrm>
            <a:off x="7752125" y="-2225"/>
            <a:ext cx="1264500" cy="38583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408" name="Google Shape;408;p38"/>
          <p:cNvGrpSpPr/>
          <p:nvPr/>
        </p:nvGrpSpPr>
        <p:grpSpPr>
          <a:xfrm>
            <a:off x="128875" y="-3350"/>
            <a:ext cx="8890817" cy="5151000"/>
            <a:chOff x="128875" y="-3350"/>
            <a:chExt cx="8894375" cy="5151000"/>
          </a:xfrm>
        </p:grpSpPr>
        <p:cxnSp>
          <p:nvCxnSpPr>
            <p:cNvPr id="409" name="Google Shape;409;p38"/>
            <p:cNvCxnSpPr/>
            <p:nvPr/>
          </p:nvCxnSpPr>
          <p:spPr>
            <a:xfrm>
              <a:off x="6481000" y="-1125"/>
              <a:ext cx="0" cy="51459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10" name="Google Shape;410;p38"/>
            <p:cNvCxnSpPr/>
            <p:nvPr/>
          </p:nvCxnSpPr>
          <p:spPr>
            <a:xfrm>
              <a:off x="7752125" y="-3350"/>
              <a:ext cx="0" cy="51510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11" name="Google Shape;411;p38"/>
            <p:cNvCxnSpPr/>
            <p:nvPr/>
          </p:nvCxnSpPr>
          <p:spPr>
            <a:xfrm>
              <a:off x="6483092" y="3861475"/>
              <a:ext cx="2537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12" name="Google Shape;412;p38"/>
            <p:cNvCxnSpPr/>
            <p:nvPr/>
          </p:nvCxnSpPr>
          <p:spPr>
            <a:xfrm>
              <a:off x="6484267" y="2579575"/>
              <a:ext cx="1268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13" name="Google Shape;413;p38"/>
            <p:cNvCxnSpPr/>
            <p:nvPr/>
          </p:nvCxnSpPr>
          <p:spPr>
            <a:xfrm>
              <a:off x="5212108" y="-616"/>
              <a:ext cx="0" cy="12912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14" name="Google Shape;414;p38"/>
            <p:cNvCxnSpPr/>
            <p:nvPr/>
          </p:nvCxnSpPr>
          <p:spPr>
            <a:xfrm>
              <a:off x="3940162" y="-616"/>
              <a:ext cx="0" cy="12912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15" name="Google Shape;415;p38"/>
            <p:cNvCxnSpPr/>
            <p:nvPr/>
          </p:nvCxnSpPr>
          <p:spPr>
            <a:xfrm>
              <a:off x="2669741" y="-1225"/>
              <a:ext cx="0" cy="12918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16" name="Google Shape;416;p38"/>
            <p:cNvCxnSpPr/>
            <p:nvPr/>
          </p:nvCxnSpPr>
          <p:spPr>
            <a:xfrm>
              <a:off x="1288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17" name="Google Shape;417;p38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18" name="Google Shape;418;p38"/>
            <p:cNvCxnSpPr/>
            <p:nvPr/>
          </p:nvCxnSpPr>
          <p:spPr>
            <a:xfrm>
              <a:off x="128875" y="1291375"/>
              <a:ext cx="76263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3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9pPr>
          </a:lstStyle>
          <a:p/>
        </p:txBody>
      </p:sp>
      <p:sp>
        <p:nvSpPr>
          <p:cNvPr id="421" name="Google Shape;421;p3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1">
  <p:cSld name="CUSTOM_14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3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" name="Google Shape;44;p13"/>
          <p:cNvSpPr txBox="1"/>
          <p:nvPr>
            <p:ph type="title"/>
          </p:nvPr>
        </p:nvSpPr>
        <p:spPr>
          <a:xfrm>
            <a:off x="128875" y="228600"/>
            <a:ext cx="63414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cxnSp>
        <p:nvCxnSpPr>
          <p:cNvPr id="45" name="Google Shape;45;p13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6" name="Google Shape;46;p13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4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26" name="Google Shape;426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29" name="Google Shape;429;p4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0" name="Google Shape;430;p42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4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435" name="Google Shape;435;p4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4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4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9pPr>
          </a:lstStyle>
          <a:p/>
        </p:txBody>
      </p:sp>
      <p:sp>
        <p:nvSpPr>
          <p:cNvPr id="440" name="Google Shape;440;p4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1" name="Google Shape;441;p4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4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48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9pPr>
          </a:lstStyle>
          <a:p/>
        </p:txBody>
      </p:sp>
      <p:sp>
        <p:nvSpPr>
          <p:cNvPr id="446" name="Google Shape;446;p4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2">
  <p:cSld name="CUSTOM_14_2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4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9" name="Google Shape;49;p14"/>
          <p:cNvSpPr txBox="1"/>
          <p:nvPr>
            <p:ph type="title"/>
          </p:nvPr>
        </p:nvSpPr>
        <p:spPr>
          <a:xfrm>
            <a:off x="128875" y="228600"/>
            <a:ext cx="63414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cxnSp>
        <p:nvCxnSpPr>
          <p:cNvPr id="50" name="Google Shape;50;p14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1" name="Google Shape;51;p14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50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0" name="Google Shape;450;p50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51" name="Google Shape;451;p50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52" name="Google Shape;452;p50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53" name="Google Shape;453;p50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54" name="Google Shape;454;p50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55" name="Google Shape;455;p50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58" name="Google Shape;458;p51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59" name="Google Shape;459;p51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52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/>
        </p:txBody>
      </p:sp>
      <p:sp>
        <p:nvSpPr>
          <p:cNvPr id="462" name="Google Shape;462;p52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63" name="Google Shape;463;p52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64" name="Google Shape;464;p52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65" name="Google Shape;465;p52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53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68" name="Google Shape;468;p53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69" name="Google Shape;469;p53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/>
        </p:txBody>
      </p:sp>
      <p:sp>
        <p:nvSpPr>
          <p:cNvPr id="470" name="Google Shape;470;p53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71" name="Google Shape;471;p53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72" name="Google Shape;472;p53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73" name="Google Shape;473;p53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54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76" name="Google Shape;476;p54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77" name="Google Shape;477;p54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78" name="Google Shape;478;p54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79" name="Google Shape;479;p54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/>
        </p:txBody>
      </p:sp>
      <p:sp>
        <p:nvSpPr>
          <p:cNvPr id="480" name="Google Shape;480;p54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81" name="Google Shape;481;p54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82" name="Google Shape;482;p54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83" name="Google Shape;483;p54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5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6" name="Google Shape;486;p55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56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89" name="Google Shape;489;p56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490" name="Google Shape;490;p56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491" name="Google Shape;491;p56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2" name="Google Shape;492;p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3" name="Google Shape;493;p56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94" name="Google Shape;494;p56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57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7" name="Google Shape;497;p57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98" name="Google Shape;498;p57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99" name="Google Shape;499;p57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00" name="Google Shape;500;p57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501" name="Google Shape;501;p57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02" name="Google Shape;502;p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03" name="Google Shape;503;p57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04" name="Google Shape;504;p57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05" name="Google Shape;505;p57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58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59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10" name="Google Shape;510;p59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11" name="Google Shape;511;p59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12" name="Google Shape;512;p59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13" name="Google Shape;513;p59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14" name="Google Shape;514;p59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15" name="Google Shape;515;p59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16" name="Google Shape;516;p59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17" name="Google Shape;517;p59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18" name="Google Shape;518;p59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3">
  <p:cSld name="CUSTOM_14_2_1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15"/>
          <p:cNvPicPr preferRelativeResize="0"/>
          <p:nvPr/>
        </p:nvPicPr>
        <p:blipFill rotWithShape="1">
          <a:blip r:embed="rId2">
            <a:alphaModFix/>
          </a:blip>
          <a:srcRect b="36187" l="0" r="0" t="0"/>
          <a:stretch/>
        </p:blipFill>
        <p:spPr>
          <a:xfrm>
            <a:off x="5480550" y="1875"/>
            <a:ext cx="3541498" cy="1289501"/>
          </a:xfrm>
          <a:prstGeom prst="rect">
            <a:avLst/>
          </a:prstGeom>
          <a:gradFill>
            <a:gsLst>
              <a:gs pos="0">
                <a:srgbClr val="808978"/>
              </a:gs>
              <a:gs pos="58000">
                <a:schemeClr val="dk1"/>
              </a:gs>
              <a:gs pos="100000">
                <a:schemeClr val="dk1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</p:pic>
      <p:sp>
        <p:nvSpPr>
          <p:cNvPr id="54" name="Google Shape;54;p15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5" name="Google Shape;55;p15"/>
          <p:cNvSpPr txBox="1"/>
          <p:nvPr>
            <p:ph type="title"/>
          </p:nvPr>
        </p:nvSpPr>
        <p:spPr>
          <a:xfrm>
            <a:off x="128875" y="228600"/>
            <a:ext cx="63414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grpSp>
        <p:nvGrpSpPr>
          <p:cNvPr id="56" name="Google Shape;56;p15"/>
          <p:cNvGrpSpPr/>
          <p:nvPr/>
        </p:nvGrpSpPr>
        <p:grpSpPr>
          <a:xfrm>
            <a:off x="118800" y="0"/>
            <a:ext cx="8904450" cy="5135400"/>
            <a:chOff x="118800" y="0"/>
            <a:chExt cx="8904450" cy="5135400"/>
          </a:xfrm>
        </p:grpSpPr>
        <p:cxnSp>
          <p:nvCxnSpPr>
            <p:cNvPr id="57" name="Google Shape;57;p15"/>
            <p:cNvCxnSpPr/>
            <p:nvPr/>
          </p:nvCxnSpPr>
          <p:spPr>
            <a:xfrm>
              <a:off x="9023250" y="0"/>
              <a:ext cx="0" cy="5135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8" name="Google Shape;58;p15"/>
            <p:cNvCxnSpPr/>
            <p:nvPr/>
          </p:nvCxnSpPr>
          <p:spPr>
            <a:xfrm>
              <a:off x="118800" y="0"/>
              <a:ext cx="0" cy="5135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9" name="Google Shape;59;p15"/>
            <p:cNvCxnSpPr/>
            <p:nvPr/>
          </p:nvCxnSpPr>
          <p:spPr>
            <a:xfrm>
              <a:off x="128875" y="1291375"/>
              <a:ext cx="88902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- Alt 1">
  <p:cSld name="BLANK_1"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5" name="Google Shape;525;g39c1a85cac3_0_552"/>
          <p:cNvPicPr preferRelativeResize="0"/>
          <p:nvPr/>
        </p:nvPicPr>
        <p:blipFill rotWithShape="1">
          <a:blip r:embed="rId2">
            <a:alphaModFix/>
          </a:blip>
          <a:srcRect b="36187" l="0" r="0" t="0"/>
          <a:stretch/>
        </p:blipFill>
        <p:spPr>
          <a:xfrm rot="5400000">
            <a:off x="6625213" y="2747762"/>
            <a:ext cx="3529224" cy="1266849"/>
          </a:xfrm>
          <a:prstGeom prst="rect">
            <a:avLst/>
          </a:prstGeom>
          <a:gradFill>
            <a:gsLst>
              <a:gs pos="0">
                <a:srgbClr val="808978"/>
              </a:gs>
              <a:gs pos="58000">
                <a:schemeClr val="dk1"/>
              </a:gs>
              <a:gs pos="100000">
                <a:schemeClr val="dk1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</p:pic>
      <p:sp>
        <p:nvSpPr>
          <p:cNvPr id="526" name="Google Shape;526;g39c1a85cac3_0_552"/>
          <p:cNvSpPr/>
          <p:nvPr>
            <p:ph idx="2" type="pic"/>
          </p:nvPr>
        </p:nvSpPr>
        <p:spPr>
          <a:xfrm>
            <a:off x="7757975" y="0"/>
            <a:ext cx="1256100" cy="1286400"/>
          </a:xfrm>
          <a:prstGeom prst="rect">
            <a:avLst/>
          </a:prstGeom>
          <a:noFill/>
          <a:ln>
            <a:noFill/>
          </a:ln>
        </p:spPr>
      </p:sp>
      <p:sp>
        <p:nvSpPr>
          <p:cNvPr id="527" name="Google Shape;527;g39c1a85cac3_0_552"/>
          <p:cNvSpPr txBox="1"/>
          <p:nvPr>
            <p:ph type="title"/>
          </p:nvPr>
        </p:nvSpPr>
        <p:spPr>
          <a:xfrm>
            <a:off x="284550" y="1291375"/>
            <a:ext cx="7467600" cy="3621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528" name="Google Shape;528;g39c1a85cac3_0_552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29" name="Google Shape;529;g39c1a85cac3_0_552"/>
          <p:cNvGrpSpPr/>
          <p:nvPr/>
        </p:nvGrpSpPr>
        <p:grpSpPr>
          <a:xfrm>
            <a:off x="128875" y="0"/>
            <a:ext cx="8894375" cy="5144700"/>
            <a:chOff x="128875" y="0"/>
            <a:chExt cx="8894375" cy="5144700"/>
          </a:xfrm>
        </p:grpSpPr>
        <p:cxnSp>
          <p:nvCxnSpPr>
            <p:cNvPr id="530" name="Google Shape;530;g39c1a85cac3_0_552"/>
            <p:cNvCxnSpPr/>
            <p:nvPr/>
          </p:nvCxnSpPr>
          <p:spPr>
            <a:xfrm>
              <a:off x="7752136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31" name="Google Shape;531;g39c1a85cac3_0_552"/>
            <p:cNvCxnSpPr/>
            <p:nvPr/>
          </p:nvCxnSpPr>
          <p:spPr>
            <a:xfrm>
              <a:off x="1288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32" name="Google Shape;532;g39c1a85cac3_0_552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33" name="Google Shape;533;g39c1a85cac3_0_552"/>
            <p:cNvCxnSpPr/>
            <p:nvPr/>
          </p:nvCxnSpPr>
          <p:spPr>
            <a:xfrm>
              <a:off x="128875" y="1291375"/>
              <a:ext cx="88854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534" name="Google Shape;534;g39c1a85cac3_0_552"/>
          <p:cNvSpPr txBox="1"/>
          <p:nvPr>
            <p:ph idx="1" type="subTitle"/>
          </p:nvPr>
        </p:nvSpPr>
        <p:spPr>
          <a:xfrm>
            <a:off x="128875" y="-450"/>
            <a:ext cx="3357900" cy="12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Alt 1">
  <p:cSld name="BLANK_2"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6" name="Google Shape;536;g39c1a85cac3_0_531"/>
          <p:cNvPicPr preferRelativeResize="0"/>
          <p:nvPr/>
        </p:nvPicPr>
        <p:blipFill rotWithShape="1">
          <a:blip r:embed="rId2">
            <a:alphaModFix amt="70000"/>
          </a:blip>
          <a:srcRect b="0" l="1311" r="0" t="0"/>
          <a:stretch/>
        </p:blipFill>
        <p:spPr>
          <a:xfrm>
            <a:off x="0" y="0"/>
            <a:ext cx="902324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37" name="Google Shape;537;g39c1a85cac3_0_531"/>
          <p:cNvSpPr txBox="1"/>
          <p:nvPr>
            <p:ph type="title"/>
          </p:nvPr>
        </p:nvSpPr>
        <p:spPr>
          <a:xfrm>
            <a:off x="128875" y="1291375"/>
            <a:ext cx="6341400" cy="3620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538" name="Google Shape;538;g39c1a85cac3_0_531"/>
          <p:cNvSpPr/>
          <p:nvPr>
            <p:ph idx="2" type="pic"/>
          </p:nvPr>
        </p:nvSpPr>
        <p:spPr>
          <a:xfrm>
            <a:off x="6487225" y="2586525"/>
            <a:ext cx="1259100" cy="1269000"/>
          </a:xfrm>
          <a:prstGeom prst="rect">
            <a:avLst/>
          </a:prstGeom>
          <a:noFill/>
          <a:ln>
            <a:noFill/>
          </a:ln>
        </p:spPr>
      </p:sp>
      <p:sp>
        <p:nvSpPr>
          <p:cNvPr id="539" name="Google Shape;539;g39c1a85cac3_0_531"/>
          <p:cNvSpPr/>
          <p:nvPr>
            <p:ph idx="3" type="pic"/>
          </p:nvPr>
        </p:nvSpPr>
        <p:spPr>
          <a:xfrm>
            <a:off x="7757975" y="3866750"/>
            <a:ext cx="1259700" cy="1279200"/>
          </a:xfrm>
          <a:prstGeom prst="rect">
            <a:avLst/>
          </a:prstGeom>
          <a:noFill/>
          <a:ln>
            <a:noFill/>
          </a:ln>
        </p:spPr>
      </p:sp>
      <p:sp>
        <p:nvSpPr>
          <p:cNvPr id="540" name="Google Shape;540;g39c1a85cac3_0_531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1" name="Google Shape;541;g39c1a85cac3_0_531"/>
          <p:cNvSpPr txBox="1"/>
          <p:nvPr>
            <p:ph idx="1" type="subTitle"/>
          </p:nvPr>
        </p:nvSpPr>
        <p:spPr>
          <a:xfrm>
            <a:off x="179050" y="228600"/>
            <a:ext cx="12204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grpSp>
        <p:nvGrpSpPr>
          <p:cNvPr id="542" name="Google Shape;542;g39c1a85cac3_0_531"/>
          <p:cNvGrpSpPr/>
          <p:nvPr/>
        </p:nvGrpSpPr>
        <p:grpSpPr>
          <a:xfrm>
            <a:off x="128875" y="0"/>
            <a:ext cx="8897700" cy="5144700"/>
            <a:chOff x="128875" y="0"/>
            <a:chExt cx="8897700" cy="5144700"/>
          </a:xfrm>
        </p:grpSpPr>
        <p:cxnSp>
          <p:nvCxnSpPr>
            <p:cNvPr id="543" name="Google Shape;543;g39c1a85cac3_0_531"/>
            <p:cNvCxnSpPr/>
            <p:nvPr/>
          </p:nvCxnSpPr>
          <p:spPr>
            <a:xfrm>
              <a:off x="6480997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44" name="Google Shape;544;g39c1a85cac3_0_531"/>
            <p:cNvCxnSpPr/>
            <p:nvPr/>
          </p:nvCxnSpPr>
          <p:spPr>
            <a:xfrm>
              <a:off x="7752136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45" name="Google Shape;545;g39c1a85cac3_0_531"/>
            <p:cNvCxnSpPr/>
            <p:nvPr/>
          </p:nvCxnSpPr>
          <p:spPr>
            <a:xfrm>
              <a:off x="6481000" y="3861475"/>
              <a:ext cx="2539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46" name="Google Shape;546;g39c1a85cac3_0_531"/>
            <p:cNvCxnSpPr/>
            <p:nvPr/>
          </p:nvCxnSpPr>
          <p:spPr>
            <a:xfrm>
              <a:off x="6481000" y="2579575"/>
              <a:ext cx="25422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47" name="Google Shape;547;g39c1a85cac3_0_531"/>
            <p:cNvCxnSpPr/>
            <p:nvPr/>
          </p:nvCxnSpPr>
          <p:spPr>
            <a:xfrm>
              <a:off x="5212100" y="1200"/>
              <a:ext cx="0" cy="12903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48" name="Google Shape;548;g39c1a85cac3_0_531"/>
            <p:cNvCxnSpPr/>
            <p:nvPr/>
          </p:nvCxnSpPr>
          <p:spPr>
            <a:xfrm>
              <a:off x="3940150" y="1200"/>
              <a:ext cx="0" cy="12903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49" name="Google Shape;549;g39c1a85cac3_0_531"/>
            <p:cNvCxnSpPr/>
            <p:nvPr/>
          </p:nvCxnSpPr>
          <p:spPr>
            <a:xfrm>
              <a:off x="2669725" y="1200"/>
              <a:ext cx="0" cy="12903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50" name="Google Shape;550;g39c1a85cac3_0_531"/>
            <p:cNvCxnSpPr/>
            <p:nvPr/>
          </p:nvCxnSpPr>
          <p:spPr>
            <a:xfrm>
              <a:off x="1399300" y="1200"/>
              <a:ext cx="0" cy="12903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51" name="Google Shape;551;g39c1a85cac3_0_531"/>
            <p:cNvCxnSpPr/>
            <p:nvPr/>
          </p:nvCxnSpPr>
          <p:spPr>
            <a:xfrm>
              <a:off x="1288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52" name="Google Shape;552;g39c1a85cac3_0_531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53" name="Google Shape;553;g39c1a85cac3_0_531"/>
            <p:cNvCxnSpPr/>
            <p:nvPr/>
          </p:nvCxnSpPr>
          <p:spPr>
            <a:xfrm>
              <a:off x="128875" y="1291375"/>
              <a:ext cx="8897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554" name="Google Shape;554;g39c1a85cac3_0_531"/>
          <p:cNvSpPr/>
          <p:nvPr/>
        </p:nvSpPr>
        <p:spPr>
          <a:xfrm>
            <a:off x="6486025" y="-3325"/>
            <a:ext cx="1259400" cy="12891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55" name="Google Shape;555;g39c1a85cac3_0_531"/>
          <p:cNvSpPr/>
          <p:nvPr/>
        </p:nvSpPr>
        <p:spPr>
          <a:xfrm>
            <a:off x="7756250" y="-3325"/>
            <a:ext cx="1262400" cy="1287900"/>
          </a:xfrm>
          <a:prstGeom prst="roundRect">
            <a:avLst>
              <a:gd fmla="val 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1">
  <p:cSld name="CUSTOM_14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39c1a85cac3_0_563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58" name="Google Shape;558;g39c1a85cac3_0_563"/>
          <p:cNvSpPr txBox="1"/>
          <p:nvPr>
            <p:ph type="title"/>
          </p:nvPr>
        </p:nvSpPr>
        <p:spPr>
          <a:xfrm>
            <a:off x="128875" y="228600"/>
            <a:ext cx="63414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cxnSp>
        <p:nvCxnSpPr>
          <p:cNvPr id="559" name="Google Shape;559;g39c1a85cac3_0_563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60" name="Google Shape;560;g39c1a85cac3_0_563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2">
  <p:cSld name="CUSTOM_14_2"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39c1a85cac3_0_568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3" name="Google Shape;563;g39c1a85cac3_0_568"/>
          <p:cNvSpPr txBox="1"/>
          <p:nvPr>
            <p:ph type="title"/>
          </p:nvPr>
        </p:nvSpPr>
        <p:spPr>
          <a:xfrm>
            <a:off x="128875" y="228600"/>
            <a:ext cx="63414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cxnSp>
        <p:nvCxnSpPr>
          <p:cNvPr id="564" name="Google Shape;564;g39c1a85cac3_0_568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65" name="Google Shape;565;g39c1a85cac3_0_568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3">
  <p:cSld name="CUSTOM_14_2_1"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7" name="Google Shape;567;g39c1a85cac3_0_573"/>
          <p:cNvPicPr preferRelativeResize="0"/>
          <p:nvPr/>
        </p:nvPicPr>
        <p:blipFill rotWithShape="1">
          <a:blip r:embed="rId2">
            <a:alphaModFix/>
          </a:blip>
          <a:srcRect b="36187" l="0" r="0" t="0"/>
          <a:stretch/>
        </p:blipFill>
        <p:spPr>
          <a:xfrm>
            <a:off x="5480550" y="1875"/>
            <a:ext cx="3541498" cy="1289501"/>
          </a:xfrm>
          <a:prstGeom prst="rect">
            <a:avLst/>
          </a:prstGeom>
          <a:gradFill>
            <a:gsLst>
              <a:gs pos="0">
                <a:srgbClr val="808978"/>
              </a:gs>
              <a:gs pos="58000">
                <a:schemeClr val="dk1"/>
              </a:gs>
              <a:gs pos="100000">
                <a:schemeClr val="dk1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</p:pic>
      <p:sp>
        <p:nvSpPr>
          <p:cNvPr id="568" name="Google Shape;568;g39c1a85cac3_0_573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9" name="Google Shape;569;g39c1a85cac3_0_573"/>
          <p:cNvSpPr txBox="1"/>
          <p:nvPr>
            <p:ph type="title"/>
          </p:nvPr>
        </p:nvSpPr>
        <p:spPr>
          <a:xfrm>
            <a:off x="128875" y="228600"/>
            <a:ext cx="63414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grpSp>
        <p:nvGrpSpPr>
          <p:cNvPr id="570" name="Google Shape;570;g39c1a85cac3_0_573"/>
          <p:cNvGrpSpPr/>
          <p:nvPr/>
        </p:nvGrpSpPr>
        <p:grpSpPr>
          <a:xfrm>
            <a:off x="118800" y="0"/>
            <a:ext cx="8904450" cy="5135400"/>
            <a:chOff x="118800" y="0"/>
            <a:chExt cx="8904450" cy="5135400"/>
          </a:xfrm>
        </p:grpSpPr>
        <p:cxnSp>
          <p:nvCxnSpPr>
            <p:cNvPr id="571" name="Google Shape;571;g39c1a85cac3_0_573"/>
            <p:cNvCxnSpPr/>
            <p:nvPr/>
          </p:nvCxnSpPr>
          <p:spPr>
            <a:xfrm>
              <a:off x="9023250" y="0"/>
              <a:ext cx="0" cy="5135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72" name="Google Shape;572;g39c1a85cac3_0_573"/>
            <p:cNvCxnSpPr/>
            <p:nvPr/>
          </p:nvCxnSpPr>
          <p:spPr>
            <a:xfrm>
              <a:off x="118800" y="0"/>
              <a:ext cx="0" cy="5135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73" name="Google Shape;573;g39c1a85cac3_0_573"/>
            <p:cNvCxnSpPr/>
            <p:nvPr/>
          </p:nvCxnSpPr>
          <p:spPr>
            <a:xfrm>
              <a:off x="128875" y="1291375"/>
              <a:ext cx="88902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4">
  <p:cSld name="BLANK_1_1_1_1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5" name="Google Shape;575;g39c1a85cac3_0_581"/>
          <p:cNvPicPr preferRelativeResize="0"/>
          <p:nvPr/>
        </p:nvPicPr>
        <p:blipFill rotWithShape="1">
          <a:blip r:embed="rId2">
            <a:alphaModFix/>
          </a:blip>
          <a:srcRect b="55478" l="0" r="16387" t="0"/>
          <a:stretch/>
        </p:blipFill>
        <p:spPr>
          <a:xfrm>
            <a:off x="4727250" y="450"/>
            <a:ext cx="4289751" cy="1284901"/>
          </a:xfrm>
          <a:prstGeom prst="rect">
            <a:avLst/>
          </a:prstGeom>
          <a:noFill/>
          <a:ln>
            <a:noFill/>
          </a:ln>
        </p:spPr>
      </p:pic>
      <p:sp>
        <p:nvSpPr>
          <p:cNvPr id="576" name="Google Shape;576;g39c1a85cac3_0_581"/>
          <p:cNvSpPr/>
          <p:nvPr>
            <p:ph idx="2" type="pic"/>
          </p:nvPr>
        </p:nvSpPr>
        <p:spPr>
          <a:xfrm>
            <a:off x="131575" y="6"/>
            <a:ext cx="2533200" cy="1285800"/>
          </a:xfrm>
          <a:prstGeom prst="rect">
            <a:avLst/>
          </a:prstGeom>
          <a:noFill/>
          <a:ln>
            <a:noFill/>
          </a:ln>
        </p:spPr>
      </p:sp>
      <p:sp>
        <p:nvSpPr>
          <p:cNvPr id="577" name="Google Shape;577;g39c1a85cac3_0_581"/>
          <p:cNvSpPr txBox="1"/>
          <p:nvPr>
            <p:ph type="title"/>
          </p:nvPr>
        </p:nvSpPr>
        <p:spPr>
          <a:xfrm>
            <a:off x="128875" y="1291375"/>
            <a:ext cx="7623300" cy="3621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578" name="Google Shape;578;g39c1a85cac3_0_581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79" name="Google Shape;579;g39c1a85cac3_0_581"/>
          <p:cNvGrpSpPr/>
          <p:nvPr/>
        </p:nvGrpSpPr>
        <p:grpSpPr>
          <a:xfrm>
            <a:off x="128875" y="0"/>
            <a:ext cx="8894375" cy="5144700"/>
            <a:chOff x="128875" y="0"/>
            <a:chExt cx="8894375" cy="5144700"/>
          </a:xfrm>
        </p:grpSpPr>
        <p:cxnSp>
          <p:nvCxnSpPr>
            <p:cNvPr id="580" name="Google Shape;580;g39c1a85cac3_0_581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81" name="Google Shape;581;g39c1a85cac3_0_581"/>
            <p:cNvCxnSpPr/>
            <p:nvPr/>
          </p:nvCxnSpPr>
          <p:spPr>
            <a:xfrm>
              <a:off x="1288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82" name="Google Shape;582;g39c1a85cac3_0_581"/>
            <p:cNvCxnSpPr/>
            <p:nvPr/>
          </p:nvCxnSpPr>
          <p:spPr>
            <a:xfrm>
              <a:off x="128875" y="1287125"/>
              <a:ext cx="88920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583" name="Google Shape;583;g39c1a85cac3_0_581"/>
          <p:cNvSpPr txBox="1"/>
          <p:nvPr>
            <p:ph idx="1" type="subTitle"/>
          </p:nvPr>
        </p:nvSpPr>
        <p:spPr>
          <a:xfrm>
            <a:off x="5364800" y="4526452"/>
            <a:ext cx="3652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">
  <p:cSld name="BLANK_1_1_1_1_1_1_1_1_1_1_2"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39c1a85cac3_0_591"/>
          <p:cNvSpPr txBox="1"/>
          <p:nvPr>
            <p:ph idx="1" type="subTitle"/>
          </p:nvPr>
        </p:nvSpPr>
        <p:spPr>
          <a:xfrm>
            <a:off x="3940150" y="1291385"/>
            <a:ext cx="2541000" cy="25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586" name="Google Shape;586;g39c1a85cac3_0_591"/>
          <p:cNvSpPr/>
          <p:nvPr>
            <p:ph idx="2" type="pic"/>
          </p:nvPr>
        </p:nvSpPr>
        <p:spPr>
          <a:xfrm>
            <a:off x="134150" y="1296400"/>
            <a:ext cx="1260000" cy="1272600"/>
          </a:xfrm>
          <a:prstGeom prst="rect">
            <a:avLst/>
          </a:prstGeom>
          <a:noFill/>
          <a:ln>
            <a:noFill/>
          </a:ln>
        </p:spPr>
      </p:sp>
      <p:sp>
        <p:nvSpPr>
          <p:cNvPr id="587" name="Google Shape;587;g39c1a85cac3_0_591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88" name="Google Shape;588;g39c1a85cac3_0_591"/>
          <p:cNvSpPr txBox="1"/>
          <p:nvPr>
            <p:ph type="title"/>
          </p:nvPr>
        </p:nvSpPr>
        <p:spPr>
          <a:xfrm>
            <a:off x="1453925" y="228600"/>
            <a:ext cx="6202200" cy="5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sp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9" name="Google Shape;589;g39c1a85cac3_0_591"/>
          <p:cNvSpPr txBox="1"/>
          <p:nvPr>
            <p:ph idx="3" type="subTitle"/>
          </p:nvPr>
        </p:nvSpPr>
        <p:spPr>
          <a:xfrm>
            <a:off x="1399375" y="1291225"/>
            <a:ext cx="2541000" cy="25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590" name="Google Shape;590;g39c1a85cac3_0_591"/>
          <p:cNvSpPr txBox="1"/>
          <p:nvPr>
            <p:ph idx="4" type="subTitle"/>
          </p:nvPr>
        </p:nvSpPr>
        <p:spPr>
          <a:xfrm>
            <a:off x="6481150" y="2579575"/>
            <a:ext cx="2541000" cy="21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cxnSp>
        <p:nvCxnSpPr>
          <p:cNvPr id="591" name="Google Shape;591;g39c1a85cac3_0_591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92" name="Google Shape;592;g39c1a85cac3_0_591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1">
  <p:cSld name="BLANK_1_1_1_1_1_1_1_1_1_1_1"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39c1a85cac3_0_600"/>
          <p:cNvSpPr txBox="1"/>
          <p:nvPr>
            <p:ph type="title"/>
          </p:nvPr>
        </p:nvSpPr>
        <p:spPr>
          <a:xfrm>
            <a:off x="1408575" y="2585875"/>
            <a:ext cx="350100" cy="3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37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Poppins"/>
              <a:buNone/>
              <a:defRPr sz="900"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595" name="Google Shape;595;g39c1a85cac3_0_600"/>
          <p:cNvSpPr txBox="1"/>
          <p:nvPr>
            <p:ph idx="2" type="title"/>
          </p:nvPr>
        </p:nvSpPr>
        <p:spPr>
          <a:xfrm>
            <a:off x="2669675" y="3867775"/>
            <a:ext cx="350100" cy="3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37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Font typeface="Poppins"/>
              <a:buNone/>
              <a:defRPr sz="900">
                <a:solidFill>
                  <a:schemeClr val="accent6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596" name="Google Shape;596;g39c1a85cac3_0_600"/>
          <p:cNvSpPr txBox="1"/>
          <p:nvPr>
            <p:ph idx="3" type="title"/>
          </p:nvPr>
        </p:nvSpPr>
        <p:spPr>
          <a:xfrm>
            <a:off x="5217125" y="3861475"/>
            <a:ext cx="346200" cy="3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37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Font typeface="Poppins"/>
              <a:buNone/>
              <a:defRPr sz="900">
                <a:solidFill>
                  <a:schemeClr val="accent6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597" name="Google Shape;597;g39c1a85cac3_0_600"/>
          <p:cNvSpPr txBox="1"/>
          <p:nvPr>
            <p:ph idx="4" type="title"/>
          </p:nvPr>
        </p:nvSpPr>
        <p:spPr>
          <a:xfrm>
            <a:off x="3947363" y="2579575"/>
            <a:ext cx="350100" cy="3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37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Font typeface="Poppins"/>
              <a:buNone/>
              <a:defRPr sz="900">
                <a:solidFill>
                  <a:schemeClr val="accent6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598" name="Google Shape;598;g39c1a85cac3_0_600"/>
          <p:cNvSpPr txBox="1"/>
          <p:nvPr>
            <p:ph idx="5" type="title"/>
          </p:nvPr>
        </p:nvSpPr>
        <p:spPr>
          <a:xfrm>
            <a:off x="6489150" y="2579575"/>
            <a:ext cx="346200" cy="3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37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Font typeface="Poppins"/>
              <a:buNone/>
              <a:defRPr sz="900">
                <a:solidFill>
                  <a:schemeClr val="accent6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599" name="Google Shape;599;g39c1a85cac3_0_600"/>
          <p:cNvSpPr txBox="1"/>
          <p:nvPr>
            <p:ph idx="1" type="subTitle"/>
          </p:nvPr>
        </p:nvSpPr>
        <p:spPr>
          <a:xfrm>
            <a:off x="1736450" y="2585875"/>
            <a:ext cx="22068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600" name="Google Shape;600;g39c1a85cac3_0_600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01" name="Google Shape;601;g39c1a85cac3_0_600"/>
          <p:cNvGrpSpPr/>
          <p:nvPr/>
        </p:nvGrpSpPr>
        <p:grpSpPr>
          <a:xfrm>
            <a:off x="128875" y="0"/>
            <a:ext cx="8894400" cy="5144700"/>
            <a:chOff x="128875" y="0"/>
            <a:chExt cx="8894400" cy="5144700"/>
          </a:xfrm>
        </p:grpSpPr>
        <p:cxnSp>
          <p:nvCxnSpPr>
            <p:cNvPr id="602" name="Google Shape;602;g39c1a85cac3_0_600"/>
            <p:cNvCxnSpPr/>
            <p:nvPr/>
          </p:nvCxnSpPr>
          <p:spPr>
            <a:xfrm>
              <a:off x="6480997" y="1200"/>
              <a:ext cx="0" cy="38607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03" name="Google Shape;603;g39c1a85cac3_0_600"/>
            <p:cNvCxnSpPr/>
            <p:nvPr/>
          </p:nvCxnSpPr>
          <p:spPr>
            <a:xfrm>
              <a:off x="7752125" y="1200"/>
              <a:ext cx="0" cy="25785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04" name="Google Shape;604;g39c1a85cac3_0_600"/>
            <p:cNvCxnSpPr/>
            <p:nvPr/>
          </p:nvCxnSpPr>
          <p:spPr>
            <a:xfrm>
              <a:off x="128875" y="3861475"/>
              <a:ext cx="8885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05" name="Google Shape;605;g39c1a85cac3_0_600"/>
            <p:cNvCxnSpPr/>
            <p:nvPr/>
          </p:nvCxnSpPr>
          <p:spPr>
            <a:xfrm>
              <a:off x="128875" y="2579575"/>
              <a:ext cx="8894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06" name="Google Shape;606;g39c1a85cac3_0_600"/>
            <p:cNvCxnSpPr/>
            <p:nvPr/>
          </p:nvCxnSpPr>
          <p:spPr>
            <a:xfrm>
              <a:off x="5212100" y="0"/>
              <a:ext cx="0" cy="25800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07" name="Google Shape;607;g39c1a85cac3_0_600"/>
            <p:cNvCxnSpPr/>
            <p:nvPr/>
          </p:nvCxnSpPr>
          <p:spPr>
            <a:xfrm>
              <a:off x="3940150" y="1291375"/>
              <a:ext cx="0" cy="25716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08" name="Google Shape;608;g39c1a85cac3_0_600"/>
            <p:cNvCxnSpPr/>
            <p:nvPr/>
          </p:nvCxnSpPr>
          <p:spPr>
            <a:xfrm>
              <a:off x="2669725" y="1291375"/>
              <a:ext cx="0" cy="12819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09" name="Google Shape;609;g39c1a85cac3_0_600"/>
            <p:cNvCxnSpPr/>
            <p:nvPr/>
          </p:nvCxnSpPr>
          <p:spPr>
            <a:xfrm>
              <a:off x="1399300" y="1291375"/>
              <a:ext cx="0" cy="38532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10" name="Google Shape;610;g39c1a85cac3_0_600"/>
            <p:cNvCxnSpPr/>
            <p:nvPr/>
          </p:nvCxnSpPr>
          <p:spPr>
            <a:xfrm>
              <a:off x="1288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11" name="Google Shape;611;g39c1a85cac3_0_600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12" name="Google Shape;612;g39c1a85cac3_0_600"/>
            <p:cNvCxnSpPr/>
            <p:nvPr/>
          </p:nvCxnSpPr>
          <p:spPr>
            <a:xfrm>
              <a:off x="128875" y="1291375"/>
              <a:ext cx="8885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13" name="Google Shape;613;g39c1a85cac3_0_600"/>
            <p:cNvCxnSpPr/>
            <p:nvPr/>
          </p:nvCxnSpPr>
          <p:spPr>
            <a:xfrm rot="10800000">
              <a:off x="7752125" y="3861112"/>
              <a:ext cx="0" cy="12819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14" name="Google Shape;614;g39c1a85cac3_0_600"/>
            <p:cNvCxnSpPr/>
            <p:nvPr/>
          </p:nvCxnSpPr>
          <p:spPr>
            <a:xfrm rot="10800000">
              <a:off x="5212100" y="3861112"/>
              <a:ext cx="0" cy="12819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15" name="Google Shape;615;g39c1a85cac3_0_600"/>
            <p:cNvCxnSpPr/>
            <p:nvPr/>
          </p:nvCxnSpPr>
          <p:spPr>
            <a:xfrm rot="10800000">
              <a:off x="2672963" y="3861112"/>
              <a:ext cx="0" cy="12819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616" name="Google Shape;616;g39c1a85cac3_0_600"/>
          <p:cNvSpPr txBox="1"/>
          <p:nvPr>
            <p:ph idx="6" type="subTitle"/>
          </p:nvPr>
        </p:nvSpPr>
        <p:spPr>
          <a:xfrm>
            <a:off x="4275713" y="2579575"/>
            <a:ext cx="22068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617" name="Google Shape;617;g39c1a85cac3_0_600"/>
          <p:cNvSpPr txBox="1"/>
          <p:nvPr>
            <p:ph idx="7" type="subTitle"/>
          </p:nvPr>
        </p:nvSpPr>
        <p:spPr>
          <a:xfrm>
            <a:off x="6817988" y="2579575"/>
            <a:ext cx="22068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618" name="Google Shape;618;g39c1a85cac3_0_600"/>
          <p:cNvSpPr txBox="1"/>
          <p:nvPr>
            <p:ph idx="8" type="subTitle"/>
          </p:nvPr>
        </p:nvSpPr>
        <p:spPr>
          <a:xfrm>
            <a:off x="5552488" y="3861475"/>
            <a:ext cx="22068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619" name="Google Shape;619;g39c1a85cac3_0_600"/>
          <p:cNvSpPr txBox="1"/>
          <p:nvPr>
            <p:ph idx="9" type="subTitle"/>
          </p:nvPr>
        </p:nvSpPr>
        <p:spPr>
          <a:xfrm>
            <a:off x="3009325" y="3861475"/>
            <a:ext cx="22068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620" name="Google Shape;620;g39c1a85cac3_0_600"/>
          <p:cNvSpPr txBox="1"/>
          <p:nvPr>
            <p:ph idx="13" type="title"/>
          </p:nvPr>
        </p:nvSpPr>
        <p:spPr>
          <a:xfrm>
            <a:off x="133375" y="236850"/>
            <a:ext cx="5078700" cy="5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Alt 1">
  <p:cSld name="BLANK_1_1_1_1_1_1_1_1_1_1_1_1_1_1_2"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22" name="Google Shape;622;g39c1a85cac3_0_628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3" name="Google Shape;623;g39c1a85cac3_0_628"/>
          <p:cNvSpPr txBox="1"/>
          <p:nvPr>
            <p:ph idx="1" type="subTitle"/>
          </p:nvPr>
        </p:nvSpPr>
        <p:spPr>
          <a:xfrm>
            <a:off x="984950" y="3865575"/>
            <a:ext cx="416700" cy="393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accent6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624" name="Google Shape;624;g39c1a85cac3_0_628"/>
          <p:cNvSpPr txBox="1"/>
          <p:nvPr>
            <p:ph idx="2" type="subTitle"/>
          </p:nvPr>
        </p:nvSpPr>
        <p:spPr>
          <a:xfrm>
            <a:off x="984950" y="2584425"/>
            <a:ext cx="416700" cy="39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5" name="Google Shape;625;g39c1a85cac3_0_628"/>
          <p:cNvSpPr txBox="1"/>
          <p:nvPr>
            <p:ph type="title"/>
          </p:nvPr>
        </p:nvSpPr>
        <p:spPr>
          <a:xfrm>
            <a:off x="139700" y="228600"/>
            <a:ext cx="64803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cxnSp>
        <p:nvCxnSpPr>
          <p:cNvPr id="626" name="Google Shape;626;g39c1a85cac3_0_628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7" name="Google Shape;627;g39c1a85cac3_0_628"/>
          <p:cNvSpPr txBox="1"/>
          <p:nvPr>
            <p:ph idx="3" type="subTitle"/>
          </p:nvPr>
        </p:nvSpPr>
        <p:spPr>
          <a:xfrm>
            <a:off x="984950" y="1291350"/>
            <a:ext cx="416700" cy="39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8" name="Google Shape;628;g39c1a85cac3_0_628"/>
          <p:cNvSpPr txBox="1"/>
          <p:nvPr>
            <p:ph idx="4" type="body"/>
          </p:nvPr>
        </p:nvSpPr>
        <p:spPr>
          <a:xfrm>
            <a:off x="1399300" y="1548450"/>
            <a:ext cx="3811200" cy="95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629" name="Google Shape;629;g39c1a85cac3_0_628"/>
          <p:cNvSpPr txBox="1"/>
          <p:nvPr>
            <p:ph idx="5" type="subTitle"/>
          </p:nvPr>
        </p:nvSpPr>
        <p:spPr>
          <a:xfrm>
            <a:off x="1400950" y="1291375"/>
            <a:ext cx="38112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630" name="Google Shape;630;g39c1a85cac3_0_628"/>
          <p:cNvSpPr txBox="1"/>
          <p:nvPr>
            <p:ph idx="6" type="body"/>
          </p:nvPr>
        </p:nvSpPr>
        <p:spPr>
          <a:xfrm>
            <a:off x="1399300" y="2838025"/>
            <a:ext cx="3811200" cy="10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631" name="Google Shape;631;g39c1a85cac3_0_628"/>
          <p:cNvSpPr txBox="1"/>
          <p:nvPr>
            <p:ph idx="7" type="subTitle"/>
          </p:nvPr>
        </p:nvSpPr>
        <p:spPr>
          <a:xfrm>
            <a:off x="1399313" y="2576425"/>
            <a:ext cx="38112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632" name="Google Shape;632;g39c1a85cac3_0_628"/>
          <p:cNvSpPr txBox="1"/>
          <p:nvPr>
            <p:ph idx="8" type="body"/>
          </p:nvPr>
        </p:nvSpPr>
        <p:spPr>
          <a:xfrm>
            <a:off x="1399325" y="4123075"/>
            <a:ext cx="3811200" cy="8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633" name="Google Shape;633;g39c1a85cac3_0_628"/>
          <p:cNvSpPr txBox="1"/>
          <p:nvPr>
            <p:ph idx="9" type="subTitle"/>
          </p:nvPr>
        </p:nvSpPr>
        <p:spPr>
          <a:xfrm>
            <a:off x="1399338" y="3861475"/>
            <a:ext cx="38112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634" name="Google Shape;634;g39c1a85cac3_0_628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35" name="Google Shape;635;g39c1a85cac3_0_628"/>
          <p:cNvSpPr/>
          <p:nvPr>
            <p:ph idx="13" type="pic"/>
          </p:nvPr>
        </p:nvSpPr>
        <p:spPr>
          <a:xfrm>
            <a:off x="5215425" y="1291375"/>
            <a:ext cx="3807900" cy="385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Alt 2">
  <p:cSld name="BLANK_1_1_1_1_1_1_1_1_1_1_1_1_1_1_2_1"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39c1a85cac3_0_643"/>
          <p:cNvSpPr/>
          <p:nvPr>
            <p:ph idx="2" type="pic"/>
          </p:nvPr>
        </p:nvSpPr>
        <p:spPr>
          <a:xfrm>
            <a:off x="7751475" y="1291350"/>
            <a:ext cx="1266300" cy="1285200"/>
          </a:xfrm>
          <a:prstGeom prst="rect">
            <a:avLst/>
          </a:prstGeom>
          <a:noFill/>
          <a:ln>
            <a:noFill/>
          </a:ln>
        </p:spPr>
      </p:sp>
      <p:sp>
        <p:nvSpPr>
          <p:cNvPr id="638" name="Google Shape;638;g39c1a85cac3_0_643"/>
          <p:cNvSpPr/>
          <p:nvPr>
            <p:ph idx="3" type="pic"/>
          </p:nvPr>
        </p:nvSpPr>
        <p:spPr>
          <a:xfrm>
            <a:off x="7751425" y="3864900"/>
            <a:ext cx="1266300" cy="1284900"/>
          </a:xfrm>
          <a:prstGeom prst="rect">
            <a:avLst/>
          </a:prstGeom>
          <a:noFill/>
          <a:ln>
            <a:noFill/>
          </a:ln>
        </p:spPr>
      </p:sp>
      <p:sp>
        <p:nvSpPr>
          <p:cNvPr id="639" name="Google Shape;639;g39c1a85cac3_0_643"/>
          <p:cNvSpPr/>
          <p:nvPr>
            <p:ph idx="4" type="pic"/>
          </p:nvPr>
        </p:nvSpPr>
        <p:spPr>
          <a:xfrm>
            <a:off x="5218487" y="2584425"/>
            <a:ext cx="2525100" cy="1271400"/>
          </a:xfrm>
          <a:prstGeom prst="rect">
            <a:avLst/>
          </a:prstGeom>
          <a:noFill/>
          <a:ln>
            <a:noFill/>
          </a:ln>
        </p:spPr>
      </p:sp>
      <p:sp>
        <p:nvSpPr>
          <p:cNvPr id="640" name="Google Shape;640;g39c1a85cac3_0_643"/>
          <p:cNvSpPr txBox="1"/>
          <p:nvPr>
            <p:ph idx="1" type="subTitle"/>
          </p:nvPr>
        </p:nvSpPr>
        <p:spPr>
          <a:xfrm>
            <a:off x="984950" y="3865575"/>
            <a:ext cx="416700" cy="393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accent6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641" name="Google Shape;641;g39c1a85cac3_0_643"/>
          <p:cNvSpPr txBox="1"/>
          <p:nvPr>
            <p:ph idx="5" type="subTitle"/>
          </p:nvPr>
        </p:nvSpPr>
        <p:spPr>
          <a:xfrm>
            <a:off x="984950" y="1291350"/>
            <a:ext cx="416700" cy="39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g39c1a85cac3_0_643"/>
          <p:cNvSpPr txBox="1"/>
          <p:nvPr>
            <p:ph idx="6" type="subTitle"/>
          </p:nvPr>
        </p:nvSpPr>
        <p:spPr>
          <a:xfrm>
            <a:off x="984950" y="2584425"/>
            <a:ext cx="416700" cy="39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3" name="Google Shape;643;g39c1a85cac3_0_643"/>
          <p:cNvSpPr txBox="1"/>
          <p:nvPr>
            <p:ph type="title"/>
          </p:nvPr>
        </p:nvSpPr>
        <p:spPr>
          <a:xfrm>
            <a:off x="139700" y="228600"/>
            <a:ext cx="64803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cxnSp>
        <p:nvCxnSpPr>
          <p:cNvPr id="644" name="Google Shape;644;g39c1a85cac3_0_643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45" name="Google Shape;645;g39c1a85cac3_0_643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46" name="Google Shape;646;g39c1a85cac3_0_643"/>
          <p:cNvSpPr txBox="1"/>
          <p:nvPr>
            <p:ph idx="7" type="body"/>
          </p:nvPr>
        </p:nvSpPr>
        <p:spPr>
          <a:xfrm>
            <a:off x="1399300" y="1548450"/>
            <a:ext cx="3811200" cy="95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647" name="Google Shape;647;g39c1a85cac3_0_643"/>
          <p:cNvSpPr txBox="1"/>
          <p:nvPr>
            <p:ph idx="8" type="subTitle"/>
          </p:nvPr>
        </p:nvSpPr>
        <p:spPr>
          <a:xfrm>
            <a:off x="1400950" y="1291375"/>
            <a:ext cx="38112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648" name="Google Shape;648;g39c1a85cac3_0_643"/>
          <p:cNvSpPr txBox="1"/>
          <p:nvPr>
            <p:ph idx="9" type="body"/>
          </p:nvPr>
        </p:nvSpPr>
        <p:spPr>
          <a:xfrm>
            <a:off x="1399300" y="2838025"/>
            <a:ext cx="3811200" cy="10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649" name="Google Shape;649;g39c1a85cac3_0_643"/>
          <p:cNvSpPr txBox="1"/>
          <p:nvPr>
            <p:ph idx="13" type="subTitle"/>
          </p:nvPr>
        </p:nvSpPr>
        <p:spPr>
          <a:xfrm>
            <a:off x="1399313" y="2576425"/>
            <a:ext cx="38112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650" name="Google Shape;650;g39c1a85cac3_0_643"/>
          <p:cNvSpPr txBox="1"/>
          <p:nvPr>
            <p:ph idx="14" type="body"/>
          </p:nvPr>
        </p:nvSpPr>
        <p:spPr>
          <a:xfrm>
            <a:off x="1399325" y="4123075"/>
            <a:ext cx="3811200" cy="8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651" name="Google Shape;651;g39c1a85cac3_0_643"/>
          <p:cNvSpPr txBox="1"/>
          <p:nvPr>
            <p:ph idx="15" type="subTitle"/>
          </p:nvPr>
        </p:nvSpPr>
        <p:spPr>
          <a:xfrm>
            <a:off x="1399338" y="3861475"/>
            <a:ext cx="38112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652" name="Google Shape;652;g39c1a85cac3_0_643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4">
  <p:cSld name="BLANK_1_1_1_1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6"/>
          <p:cNvPicPr preferRelativeResize="0"/>
          <p:nvPr/>
        </p:nvPicPr>
        <p:blipFill rotWithShape="1">
          <a:blip r:embed="rId2">
            <a:alphaModFix/>
          </a:blip>
          <a:srcRect b="55478" l="0" r="16387" t="0"/>
          <a:stretch/>
        </p:blipFill>
        <p:spPr>
          <a:xfrm>
            <a:off x="4727250" y="450"/>
            <a:ext cx="4289751" cy="1284901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6"/>
          <p:cNvSpPr/>
          <p:nvPr>
            <p:ph idx="2" type="pic"/>
          </p:nvPr>
        </p:nvSpPr>
        <p:spPr>
          <a:xfrm>
            <a:off x="131575" y="6"/>
            <a:ext cx="2533200" cy="1285800"/>
          </a:xfrm>
          <a:prstGeom prst="rect">
            <a:avLst/>
          </a:prstGeom>
          <a:noFill/>
          <a:ln>
            <a:noFill/>
          </a:ln>
        </p:spPr>
      </p:sp>
      <p:sp>
        <p:nvSpPr>
          <p:cNvPr id="63" name="Google Shape;63;p16"/>
          <p:cNvSpPr txBox="1"/>
          <p:nvPr>
            <p:ph type="title"/>
          </p:nvPr>
        </p:nvSpPr>
        <p:spPr>
          <a:xfrm>
            <a:off x="128875" y="1291375"/>
            <a:ext cx="7623300" cy="3621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64" name="Google Shape;64;p16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5" name="Google Shape;65;p16"/>
          <p:cNvGrpSpPr/>
          <p:nvPr/>
        </p:nvGrpSpPr>
        <p:grpSpPr>
          <a:xfrm>
            <a:off x="128875" y="0"/>
            <a:ext cx="8894375" cy="5144700"/>
            <a:chOff x="128875" y="0"/>
            <a:chExt cx="8894375" cy="5144700"/>
          </a:xfrm>
        </p:grpSpPr>
        <p:cxnSp>
          <p:nvCxnSpPr>
            <p:cNvPr id="66" name="Google Shape;66;p16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7" name="Google Shape;67;p16"/>
            <p:cNvCxnSpPr/>
            <p:nvPr/>
          </p:nvCxnSpPr>
          <p:spPr>
            <a:xfrm>
              <a:off x="1288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8" name="Google Shape;68;p16"/>
            <p:cNvCxnSpPr/>
            <p:nvPr/>
          </p:nvCxnSpPr>
          <p:spPr>
            <a:xfrm>
              <a:off x="128875" y="1287125"/>
              <a:ext cx="88920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69" name="Google Shape;69;p16"/>
          <p:cNvSpPr txBox="1"/>
          <p:nvPr>
            <p:ph idx="1" type="subTitle"/>
          </p:nvPr>
        </p:nvSpPr>
        <p:spPr>
          <a:xfrm>
            <a:off x="5364800" y="4526452"/>
            <a:ext cx="3652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">
  <p:cSld name="CUSTOM_14_1"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4" name="Google Shape;654;g39c1a85cac3_0_66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27700" y="0"/>
            <a:ext cx="1290725" cy="1290725"/>
          </a:xfrm>
          <a:prstGeom prst="rect">
            <a:avLst/>
          </a:prstGeom>
          <a:noFill/>
          <a:ln>
            <a:noFill/>
          </a:ln>
        </p:spPr>
      </p:pic>
      <p:sp>
        <p:nvSpPr>
          <p:cNvPr id="655" name="Google Shape;655;g39c1a85cac3_0_660"/>
          <p:cNvSpPr txBox="1"/>
          <p:nvPr>
            <p:ph idx="1" type="body"/>
          </p:nvPr>
        </p:nvSpPr>
        <p:spPr>
          <a:xfrm>
            <a:off x="1399300" y="1602100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656" name="Google Shape;656;g39c1a85cac3_0_660"/>
          <p:cNvSpPr txBox="1"/>
          <p:nvPr>
            <p:ph idx="2" type="body"/>
          </p:nvPr>
        </p:nvSpPr>
        <p:spPr>
          <a:xfrm>
            <a:off x="1399300" y="2728825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657" name="Google Shape;657;g39c1a85cac3_0_660"/>
          <p:cNvSpPr txBox="1"/>
          <p:nvPr>
            <p:ph idx="3" type="body"/>
          </p:nvPr>
        </p:nvSpPr>
        <p:spPr>
          <a:xfrm>
            <a:off x="1399300" y="4013875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658" name="Google Shape;658;g39c1a85cac3_0_660"/>
          <p:cNvSpPr txBox="1"/>
          <p:nvPr>
            <p:ph idx="4" type="body"/>
          </p:nvPr>
        </p:nvSpPr>
        <p:spPr>
          <a:xfrm>
            <a:off x="3941750" y="1602100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659" name="Google Shape;659;g39c1a85cac3_0_660"/>
          <p:cNvSpPr txBox="1"/>
          <p:nvPr>
            <p:ph idx="5" type="body"/>
          </p:nvPr>
        </p:nvSpPr>
        <p:spPr>
          <a:xfrm>
            <a:off x="3941750" y="2728825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660" name="Google Shape;660;g39c1a85cac3_0_660"/>
          <p:cNvSpPr txBox="1"/>
          <p:nvPr>
            <p:ph idx="6" type="body"/>
          </p:nvPr>
        </p:nvSpPr>
        <p:spPr>
          <a:xfrm>
            <a:off x="3941750" y="4013875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661" name="Google Shape;661;g39c1a85cac3_0_660"/>
          <p:cNvSpPr txBox="1"/>
          <p:nvPr>
            <p:ph idx="7" type="body"/>
          </p:nvPr>
        </p:nvSpPr>
        <p:spPr>
          <a:xfrm>
            <a:off x="6484200" y="1602100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662" name="Google Shape;662;g39c1a85cac3_0_660"/>
          <p:cNvSpPr txBox="1"/>
          <p:nvPr>
            <p:ph idx="8" type="body"/>
          </p:nvPr>
        </p:nvSpPr>
        <p:spPr>
          <a:xfrm>
            <a:off x="6484200" y="2728825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663" name="Google Shape;663;g39c1a85cac3_0_660"/>
          <p:cNvSpPr txBox="1"/>
          <p:nvPr>
            <p:ph idx="9" type="body"/>
          </p:nvPr>
        </p:nvSpPr>
        <p:spPr>
          <a:xfrm>
            <a:off x="6484200" y="4013875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664" name="Google Shape;664;g39c1a85cac3_0_660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65" name="Google Shape;665;g39c1a85cac3_0_660"/>
          <p:cNvSpPr txBox="1"/>
          <p:nvPr>
            <p:ph type="title"/>
          </p:nvPr>
        </p:nvSpPr>
        <p:spPr>
          <a:xfrm>
            <a:off x="139700" y="228600"/>
            <a:ext cx="63414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cxnSp>
        <p:nvCxnSpPr>
          <p:cNvPr id="666" name="Google Shape;666;g39c1a85cac3_0_660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67" name="Google Shape;667;g39c1a85cac3_0_660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68" name="Google Shape;668;g39c1a85cac3_0_660"/>
          <p:cNvSpPr txBox="1"/>
          <p:nvPr>
            <p:ph idx="13" type="subTitle"/>
          </p:nvPr>
        </p:nvSpPr>
        <p:spPr>
          <a:xfrm>
            <a:off x="139700" y="1443775"/>
            <a:ext cx="12597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669" name="Google Shape;669;g39c1a85cac3_0_660"/>
          <p:cNvSpPr txBox="1"/>
          <p:nvPr>
            <p:ph idx="14" type="subTitle"/>
          </p:nvPr>
        </p:nvSpPr>
        <p:spPr>
          <a:xfrm>
            <a:off x="139700" y="2729275"/>
            <a:ext cx="12597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670" name="Google Shape;670;g39c1a85cac3_0_660"/>
          <p:cNvSpPr txBox="1"/>
          <p:nvPr>
            <p:ph idx="15" type="subTitle"/>
          </p:nvPr>
        </p:nvSpPr>
        <p:spPr>
          <a:xfrm>
            <a:off x="139700" y="4014775"/>
            <a:ext cx="12597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 - Alt 2">
  <p:cSld name="BLANK_1_1_1_1_1_1_1_1_1_1_1_1_1_1_1_1_1_1"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g39c1a85cac3_0_678"/>
          <p:cNvSpPr txBox="1"/>
          <p:nvPr>
            <p:ph idx="1" type="body"/>
          </p:nvPr>
        </p:nvSpPr>
        <p:spPr>
          <a:xfrm>
            <a:off x="2683650" y="1608600"/>
            <a:ext cx="2514600" cy="8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673" name="Google Shape;673;g39c1a85cac3_0_678"/>
          <p:cNvSpPr txBox="1"/>
          <p:nvPr>
            <p:ph idx="2" type="subTitle"/>
          </p:nvPr>
        </p:nvSpPr>
        <p:spPr>
          <a:xfrm>
            <a:off x="2666700" y="1285200"/>
            <a:ext cx="2545500" cy="3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674" name="Google Shape;674;g39c1a85cac3_0_678"/>
          <p:cNvSpPr txBox="1"/>
          <p:nvPr>
            <p:ph idx="3" type="body"/>
          </p:nvPr>
        </p:nvSpPr>
        <p:spPr>
          <a:xfrm>
            <a:off x="6483525" y="2875975"/>
            <a:ext cx="2514600" cy="9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675" name="Google Shape;675;g39c1a85cac3_0_678"/>
          <p:cNvSpPr txBox="1"/>
          <p:nvPr>
            <p:ph type="title"/>
          </p:nvPr>
        </p:nvSpPr>
        <p:spPr>
          <a:xfrm>
            <a:off x="128875" y="234450"/>
            <a:ext cx="6354600" cy="10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676" name="Google Shape;676;g39c1a85cac3_0_678"/>
          <p:cNvSpPr txBox="1"/>
          <p:nvPr>
            <p:ph idx="4" type="body"/>
          </p:nvPr>
        </p:nvSpPr>
        <p:spPr>
          <a:xfrm>
            <a:off x="2671425" y="4165300"/>
            <a:ext cx="2545500" cy="8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677" name="Google Shape;677;g39c1a85cac3_0_678"/>
          <p:cNvSpPr txBox="1"/>
          <p:nvPr>
            <p:ph idx="5" type="subTitle"/>
          </p:nvPr>
        </p:nvSpPr>
        <p:spPr>
          <a:xfrm>
            <a:off x="2665813" y="3858100"/>
            <a:ext cx="25455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678" name="Google Shape;678;g39c1a85cac3_0_678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79" name="Google Shape;679;g39c1a85cac3_0_678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80" name="Google Shape;680;g39c1a85cac3_0_678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81" name="Google Shape;681;g39c1a85cac3_0_678"/>
          <p:cNvSpPr txBox="1"/>
          <p:nvPr>
            <p:ph idx="6" type="subTitle"/>
          </p:nvPr>
        </p:nvSpPr>
        <p:spPr>
          <a:xfrm>
            <a:off x="6479375" y="2579575"/>
            <a:ext cx="25455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 - Alt 1">
  <p:cSld name="BLANK_1_1_1_1_1_1_1_1_1_1_1_1_1_1_1_1_1_1_2">
    <p:spTree>
      <p:nvGrpSpPr>
        <p:cNvPr id="682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g39c1a85cac3_0_689"/>
          <p:cNvSpPr txBox="1"/>
          <p:nvPr>
            <p:ph idx="1" type="body"/>
          </p:nvPr>
        </p:nvSpPr>
        <p:spPr>
          <a:xfrm>
            <a:off x="2683650" y="1608600"/>
            <a:ext cx="2514600" cy="8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684" name="Google Shape;684;g39c1a85cac3_0_689"/>
          <p:cNvSpPr txBox="1"/>
          <p:nvPr>
            <p:ph idx="2" type="subTitle"/>
          </p:nvPr>
        </p:nvSpPr>
        <p:spPr>
          <a:xfrm>
            <a:off x="2666700" y="1285200"/>
            <a:ext cx="2545500" cy="3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685" name="Google Shape;685;g39c1a85cac3_0_689"/>
          <p:cNvSpPr txBox="1"/>
          <p:nvPr>
            <p:ph idx="3" type="subTitle"/>
          </p:nvPr>
        </p:nvSpPr>
        <p:spPr>
          <a:xfrm>
            <a:off x="2665813" y="3858100"/>
            <a:ext cx="25455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686" name="Google Shape;686;g39c1a85cac3_0_689"/>
          <p:cNvSpPr txBox="1"/>
          <p:nvPr>
            <p:ph idx="4" type="body"/>
          </p:nvPr>
        </p:nvSpPr>
        <p:spPr>
          <a:xfrm>
            <a:off x="6483525" y="2875975"/>
            <a:ext cx="2514600" cy="9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687" name="Google Shape;687;g39c1a85cac3_0_689"/>
          <p:cNvSpPr/>
          <p:nvPr>
            <p:ph idx="5" type="pic"/>
          </p:nvPr>
        </p:nvSpPr>
        <p:spPr>
          <a:xfrm>
            <a:off x="128875" y="3858100"/>
            <a:ext cx="1270500" cy="1285500"/>
          </a:xfrm>
          <a:prstGeom prst="rect">
            <a:avLst/>
          </a:prstGeom>
          <a:noFill/>
          <a:ln>
            <a:noFill/>
          </a:ln>
        </p:spPr>
      </p:sp>
      <p:sp>
        <p:nvSpPr>
          <p:cNvPr id="688" name="Google Shape;688;g39c1a85cac3_0_689"/>
          <p:cNvSpPr/>
          <p:nvPr>
            <p:ph idx="6" type="pic"/>
          </p:nvPr>
        </p:nvSpPr>
        <p:spPr>
          <a:xfrm>
            <a:off x="128875" y="1291350"/>
            <a:ext cx="1270500" cy="1285500"/>
          </a:xfrm>
          <a:prstGeom prst="rect">
            <a:avLst/>
          </a:prstGeom>
          <a:noFill/>
          <a:ln>
            <a:noFill/>
          </a:ln>
        </p:spPr>
      </p:sp>
      <p:sp>
        <p:nvSpPr>
          <p:cNvPr id="689" name="Google Shape;689;g39c1a85cac3_0_689"/>
          <p:cNvSpPr/>
          <p:nvPr>
            <p:ph idx="7" type="pic"/>
          </p:nvPr>
        </p:nvSpPr>
        <p:spPr>
          <a:xfrm>
            <a:off x="3936325" y="2583600"/>
            <a:ext cx="1270500" cy="1274400"/>
          </a:xfrm>
          <a:prstGeom prst="rect">
            <a:avLst/>
          </a:prstGeom>
          <a:noFill/>
          <a:ln>
            <a:noFill/>
          </a:ln>
        </p:spPr>
      </p:sp>
      <p:sp>
        <p:nvSpPr>
          <p:cNvPr id="690" name="Google Shape;690;g39c1a85cac3_0_689"/>
          <p:cNvSpPr txBox="1"/>
          <p:nvPr>
            <p:ph type="title"/>
          </p:nvPr>
        </p:nvSpPr>
        <p:spPr>
          <a:xfrm>
            <a:off x="128875" y="234450"/>
            <a:ext cx="3810000" cy="10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691" name="Google Shape;691;g39c1a85cac3_0_689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92" name="Google Shape;692;g39c1a85cac3_0_689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93" name="Google Shape;693;g39c1a85cac3_0_689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94" name="Google Shape;694;g39c1a85cac3_0_689"/>
          <p:cNvSpPr txBox="1"/>
          <p:nvPr>
            <p:ph idx="8" type="subTitle"/>
          </p:nvPr>
        </p:nvSpPr>
        <p:spPr>
          <a:xfrm>
            <a:off x="3940150" y="234450"/>
            <a:ext cx="48603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695" name="Google Shape;695;g39c1a85cac3_0_689"/>
          <p:cNvSpPr txBox="1"/>
          <p:nvPr>
            <p:ph idx="9" type="body"/>
          </p:nvPr>
        </p:nvSpPr>
        <p:spPr>
          <a:xfrm>
            <a:off x="2671425" y="4165300"/>
            <a:ext cx="2545500" cy="8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696" name="Google Shape;696;g39c1a85cac3_0_689"/>
          <p:cNvSpPr txBox="1"/>
          <p:nvPr>
            <p:ph idx="13" type="subTitle"/>
          </p:nvPr>
        </p:nvSpPr>
        <p:spPr>
          <a:xfrm>
            <a:off x="6479375" y="2579575"/>
            <a:ext cx="25455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et the team">
  <p:cSld name="CUSTOM"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8" name="Google Shape;698;g39c1a85cac3_0_70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7747525" y="-6725"/>
            <a:ext cx="1265400" cy="1293000"/>
          </a:xfrm>
          <a:prstGeom prst="rect">
            <a:avLst/>
          </a:prstGeom>
          <a:noFill/>
          <a:ln>
            <a:noFill/>
          </a:ln>
        </p:spPr>
      </p:pic>
      <p:sp>
        <p:nvSpPr>
          <p:cNvPr id="699" name="Google Shape;699;g39c1a85cac3_0_704"/>
          <p:cNvSpPr txBox="1"/>
          <p:nvPr>
            <p:ph idx="1" type="body"/>
          </p:nvPr>
        </p:nvSpPr>
        <p:spPr>
          <a:xfrm>
            <a:off x="134175" y="2591900"/>
            <a:ext cx="1259400" cy="10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1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700" name="Google Shape;700;g39c1a85cac3_0_704"/>
          <p:cNvSpPr txBox="1"/>
          <p:nvPr>
            <p:ph idx="2" type="body"/>
          </p:nvPr>
        </p:nvSpPr>
        <p:spPr>
          <a:xfrm>
            <a:off x="1401350" y="3858800"/>
            <a:ext cx="1266300" cy="10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1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701" name="Google Shape;701;g39c1a85cac3_0_704"/>
          <p:cNvSpPr txBox="1"/>
          <p:nvPr>
            <p:ph idx="3" type="body"/>
          </p:nvPr>
        </p:nvSpPr>
        <p:spPr>
          <a:xfrm>
            <a:off x="2664024" y="2585275"/>
            <a:ext cx="1256400" cy="10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1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702" name="Google Shape;702;g39c1a85cac3_0_704"/>
          <p:cNvSpPr txBox="1"/>
          <p:nvPr>
            <p:ph idx="4" type="body"/>
          </p:nvPr>
        </p:nvSpPr>
        <p:spPr>
          <a:xfrm>
            <a:off x="3942325" y="3858800"/>
            <a:ext cx="1266300" cy="10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1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703" name="Google Shape;703;g39c1a85cac3_0_704"/>
          <p:cNvSpPr txBox="1"/>
          <p:nvPr>
            <p:ph idx="5" type="body"/>
          </p:nvPr>
        </p:nvSpPr>
        <p:spPr>
          <a:xfrm>
            <a:off x="5215125" y="2585275"/>
            <a:ext cx="1264200" cy="10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1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704" name="Google Shape;704;g39c1a85cac3_0_704"/>
          <p:cNvSpPr txBox="1"/>
          <p:nvPr>
            <p:ph idx="6" type="body"/>
          </p:nvPr>
        </p:nvSpPr>
        <p:spPr>
          <a:xfrm>
            <a:off x="6484050" y="3858800"/>
            <a:ext cx="1266300" cy="10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1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705" name="Google Shape;705;g39c1a85cac3_0_704"/>
          <p:cNvSpPr/>
          <p:nvPr>
            <p:ph idx="7" type="pic"/>
          </p:nvPr>
        </p:nvSpPr>
        <p:spPr>
          <a:xfrm>
            <a:off x="1405975" y="2584850"/>
            <a:ext cx="1259400" cy="1270500"/>
          </a:xfrm>
          <a:prstGeom prst="rect">
            <a:avLst/>
          </a:prstGeom>
          <a:noFill/>
          <a:ln>
            <a:noFill/>
          </a:ln>
        </p:spPr>
      </p:sp>
      <p:sp>
        <p:nvSpPr>
          <p:cNvPr id="706" name="Google Shape;706;g39c1a85cac3_0_704"/>
          <p:cNvSpPr/>
          <p:nvPr>
            <p:ph idx="8" type="pic"/>
          </p:nvPr>
        </p:nvSpPr>
        <p:spPr>
          <a:xfrm>
            <a:off x="2672775" y="1298150"/>
            <a:ext cx="1264200" cy="1275600"/>
          </a:xfrm>
          <a:prstGeom prst="rect">
            <a:avLst/>
          </a:prstGeom>
          <a:noFill/>
          <a:ln>
            <a:noFill/>
          </a:ln>
        </p:spPr>
      </p:sp>
      <p:sp>
        <p:nvSpPr>
          <p:cNvPr id="707" name="Google Shape;707;g39c1a85cac3_0_704"/>
          <p:cNvSpPr/>
          <p:nvPr>
            <p:ph idx="9" type="pic"/>
          </p:nvPr>
        </p:nvSpPr>
        <p:spPr>
          <a:xfrm>
            <a:off x="134175" y="1297300"/>
            <a:ext cx="1256700" cy="1275300"/>
          </a:xfrm>
          <a:prstGeom prst="rect">
            <a:avLst/>
          </a:prstGeom>
          <a:noFill/>
          <a:ln>
            <a:noFill/>
          </a:ln>
        </p:spPr>
      </p:sp>
      <p:sp>
        <p:nvSpPr>
          <p:cNvPr id="708" name="Google Shape;708;g39c1a85cac3_0_704"/>
          <p:cNvSpPr/>
          <p:nvPr>
            <p:ph idx="13" type="pic"/>
          </p:nvPr>
        </p:nvSpPr>
        <p:spPr>
          <a:xfrm>
            <a:off x="3944650" y="2583775"/>
            <a:ext cx="1261200" cy="1270800"/>
          </a:xfrm>
          <a:prstGeom prst="rect">
            <a:avLst/>
          </a:prstGeom>
          <a:noFill/>
          <a:ln>
            <a:noFill/>
          </a:ln>
        </p:spPr>
      </p:sp>
      <p:sp>
        <p:nvSpPr>
          <p:cNvPr id="709" name="Google Shape;709;g39c1a85cac3_0_704"/>
          <p:cNvSpPr/>
          <p:nvPr>
            <p:ph idx="14" type="pic"/>
          </p:nvPr>
        </p:nvSpPr>
        <p:spPr>
          <a:xfrm>
            <a:off x="5218725" y="1297675"/>
            <a:ext cx="1256400" cy="1276200"/>
          </a:xfrm>
          <a:prstGeom prst="rect">
            <a:avLst/>
          </a:prstGeom>
          <a:noFill/>
          <a:ln>
            <a:noFill/>
          </a:ln>
        </p:spPr>
      </p:sp>
      <p:sp>
        <p:nvSpPr>
          <p:cNvPr id="710" name="Google Shape;710;g39c1a85cac3_0_704"/>
          <p:cNvSpPr/>
          <p:nvPr>
            <p:ph idx="15" type="pic"/>
          </p:nvPr>
        </p:nvSpPr>
        <p:spPr>
          <a:xfrm>
            <a:off x="6488125" y="2584850"/>
            <a:ext cx="1259400" cy="1274100"/>
          </a:xfrm>
          <a:prstGeom prst="rect">
            <a:avLst/>
          </a:prstGeom>
          <a:noFill/>
          <a:ln>
            <a:noFill/>
          </a:ln>
        </p:spPr>
      </p:sp>
      <p:sp>
        <p:nvSpPr>
          <p:cNvPr id="711" name="Google Shape;711;g39c1a85cac3_0_704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12" name="Google Shape;712;g39c1a85cac3_0_704"/>
          <p:cNvSpPr txBox="1"/>
          <p:nvPr>
            <p:ph idx="16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13" name="Google Shape;713;g39c1a85cac3_0_704"/>
          <p:cNvSpPr txBox="1"/>
          <p:nvPr>
            <p:ph type="title"/>
          </p:nvPr>
        </p:nvSpPr>
        <p:spPr>
          <a:xfrm>
            <a:off x="133575" y="228600"/>
            <a:ext cx="6338400" cy="10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714" name="Google Shape;714;g39c1a85cac3_0_704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15" name="Google Shape;715;g39c1a85cac3_0_704"/>
          <p:cNvCxnSpPr/>
          <p:nvPr/>
        </p:nvCxnSpPr>
        <p:spPr>
          <a:xfrm>
            <a:off x="9023250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et the team - Alt 1">
  <p:cSld name="CUSTOM_1"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39c1a85cac3_0_723"/>
          <p:cNvSpPr txBox="1"/>
          <p:nvPr>
            <p:ph idx="1" type="body"/>
          </p:nvPr>
        </p:nvSpPr>
        <p:spPr>
          <a:xfrm>
            <a:off x="2673138" y="3158400"/>
            <a:ext cx="1265100" cy="17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18" name="Google Shape;718;g39c1a85cac3_0_723"/>
          <p:cNvSpPr txBox="1"/>
          <p:nvPr>
            <p:ph idx="2" type="body"/>
          </p:nvPr>
        </p:nvSpPr>
        <p:spPr>
          <a:xfrm>
            <a:off x="7749888" y="3160525"/>
            <a:ext cx="1265100" cy="17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19" name="Google Shape;719;g39c1a85cac3_0_723"/>
          <p:cNvSpPr txBox="1"/>
          <p:nvPr>
            <p:ph idx="3" type="subTitle"/>
          </p:nvPr>
        </p:nvSpPr>
        <p:spPr>
          <a:xfrm>
            <a:off x="7754025" y="2583925"/>
            <a:ext cx="12651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20" name="Google Shape;720;g39c1a85cac3_0_723"/>
          <p:cNvSpPr txBox="1"/>
          <p:nvPr>
            <p:ph idx="4" type="body"/>
          </p:nvPr>
        </p:nvSpPr>
        <p:spPr>
          <a:xfrm>
            <a:off x="5213563" y="3164875"/>
            <a:ext cx="1265100" cy="17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21" name="Google Shape;721;g39c1a85cac3_0_723"/>
          <p:cNvSpPr txBox="1"/>
          <p:nvPr>
            <p:ph idx="5" type="body"/>
          </p:nvPr>
        </p:nvSpPr>
        <p:spPr>
          <a:xfrm>
            <a:off x="137275" y="3175800"/>
            <a:ext cx="1265100" cy="17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22" name="Google Shape;722;g39c1a85cac3_0_723"/>
          <p:cNvSpPr txBox="1"/>
          <p:nvPr>
            <p:ph idx="6" type="subTitle"/>
          </p:nvPr>
        </p:nvSpPr>
        <p:spPr>
          <a:xfrm>
            <a:off x="137275" y="2599200"/>
            <a:ext cx="12651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23" name="Google Shape;723;g39c1a85cac3_0_723"/>
          <p:cNvSpPr txBox="1"/>
          <p:nvPr>
            <p:ph idx="7" type="subTitle"/>
          </p:nvPr>
        </p:nvSpPr>
        <p:spPr>
          <a:xfrm>
            <a:off x="5213563" y="2588275"/>
            <a:ext cx="12651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24" name="Google Shape;724;g39c1a85cac3_0_723"/>
          <p:cNvSpPr txBox="1"/>
          <p:nvPr>
            <p:ph idx="8" type="subTitle"/>
          </p:nvPr>
        </p:nvSpPr>
        <p:spPr>
          <a:xfrm>
            <a:off x="2673138" y="2581800"/>
            <a:ext cx="12651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25" name="Google Shape;725;g39c1a85cac3_0_723"/>
          <p:cNvSpPr/>
          <p:nvPr>
            <p:ph idx="9" type="pic"/>
          </p:nvPr>
        </p:nvSpPr>
        <p:spPr>
          <a:xfrm>
            <a:off x="5216500" y="1297675"/>
            <a:ext cx="1259100" cy="1276500"/>
          </a:xfrm>
          <a:prstGeom prst="rect">
            <a:avLst/>
          </a:prstGeom>
          <a:noFill/>
          <a:ln>
            <a:noFill/>
          </a:ln>
        </p:spPr>
      </p:sp>
      <p:sp>
        <p:nvSpPr>
          <p:cNvPr id="726" name="Google Shape;726;g39c1a85cac3_0_723"/>
          <p:cNvSpPr/>
          <p:nvPr>
            <p:ph idx="13" type="pic"/>
          </p:nvPr>
        </p:nvSpPr>
        <p:spPr>
          <a:xfrm>
            <a:off x="7756350" y="1296175"/>
            <a:ext cx="1259100" cy="1280100"/>
          </a:xfrm>
          <a:prstGeom prst="rect">
            <a:avLst/>
          </a:prstGeom>
          <a:noFill/>
          <a:ln>
            <a:noFill/>
          </a:ln>
        </p:spPr>
      </p:sp>
      <p:sp>
        <p:nvSpPr>
          <p:cNvPr id="727" name="Google Shape;727;g39c1a85cac3_0_723"/>
          <p:cNvSpPr/>
          <p:nvPr>
            <p:ph idx="14" type="pic"/>
          </p:nvPr>
        </p:nvSpPr>
        <p:spPr>
          <a:xfrm>
            <a:off x="133525" y="1294525"/>
            <a:ext cx="1261800" cy="1280400"/>
          </a:xfrm>
          <a:prstGeom prst="rect">
            <a:avLst/>
          </a:prstGeom>
          <a:noFill/>
          <a:ln>
            <a:noFill/>
          </a:ln>
        </p:spPr>
      </p:sp>
      <p:sp>
        <p:nvSpPr>
          <p:cNvPr id="728" name="Google Shape;728;g39c1a85cac3_0_723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29" name="Google Shape;729;g39c1a85cac3_0_723"/>
          <p:cNvSpPr/>
          <p:nvPr>
            <p:ph idx="15" type="pic"/>
          </p:nvPr>
        </p:nvSpPr>
        <p:spPr>
          <a:xfrm>
            <a:off x="2673500" y="1295450"/>
            <a:ext cx="1263300" cy="1277100"/>
          </a:xfrm>
          <a:prstGeom prst="rect">
            <a:avLst/>
          </a:prstGeom>
          <a:noFill/>
          <a:ln>
            <a:noFill/>
          </a:ln>
        </p:spPr>
      </p:sp>
      <p:sp>
        <p:nvSpPr>
          <p:cNvPr id="730" name="Google Shape;730;g39c1a85cac3_0_723"/>
          <p:cNvSpPr txBox="1"/>
          <p:nvPr>
            <p:ph type="title"/>
          </p:nvPr>
        </p:nvSpPr>
        <p:spPr>
          <a:xfrm>
            <a:off x="131875" y="228600"/>
            <a:ext cx="5076000" cy="10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731" name="Google Shape;731;g39c1a85cac3_0_723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32" name="Google Shape;732;g39c1a85cac3_0_723"/>
          <p:cNvCxnSpPr/>
          <p:nvPr/>
        </p:nvCxnSpPr>
        <p:spPr>
          <a:xfrm>
            <a:off x="9018413" y="-60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2">
  <p:cSld name="CUSTOM_2"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g39c1a85cac3_0_740"/>
          <p:cNvSpPr txBox="1"/>
          <p:nvPr>
            <p:ph type="title"/>
          </p:nvPr>
        </p:nvSpPr>
        <p:spPr>
          <a:xfrm>
            <a:off x="365098" y="2042875"/>
            <a:ext cx="950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sp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35" name="Google Shape;735;g39c1a85cac3_0_740"/>
          <p:cNvSpPr txBox="1"/>
          <p:nvPr>
            <p:ph idx="2" type="title"/>
          </p:nvPr>
        </p:nvSpPr>
        <p:spPr>
          <a:xfrm>
            <a:off x="365098" y="2671525"/>
            <a:ext cx="950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sp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36" name="Google Shape;736;g39c1a85cac3_0_740"/>
          <p:cNvSpPr txBox="1"/>
          <p:nvPr>
            <p:ph idx="3" type="title"/>
          </p:nvPr>
        </p:nvSpPr>
        <p:spPr>
          <a:xfrm>
            <a:off x="365098" y="3313600"/>
            <a:ext cx="950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sp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37" name="Google Shape;737;g39c1a85cac3_0_740"/>
          <p:cNvSpPr txBox="1"/>
          <p:nvPr>
            <p:ph idx="4" type="title"/>
          </p:nvPr>
        </p:nvSpPr>
        <p:spPr>
          <a:xfrm>
            <a:off x="365098" y="4557475"/>
            <a:ext cx="950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sp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38" name="Google Shape;738;g39c1a85cac3_0_740"/>
          <p:cNvSpPr txBox="1"/>
          <p:nvPr>
            <p:ph idx="5" type="title"/>
          </p:nvPr>
        </p:nvSpPr>
        <p:spPr>
          <a:xfrm>
            <a:off x="1483100" y="2692075"/>
            <a:ext cx="42729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39" name="Google Shape;739;g39c1a85cac3_0_740"/>
          <p:cNvSpPr txBox="1"/>
          <p:nvPr>
            <p:ph idx="6" type="title"/>
          </p:nvPr>
        </p:nvSpPr>
        <p:spPr>
          <a:xfrm>
            <a:off x="365098" y="3928825"/>
            <a:ext cx="950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sp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40" name="Google Shape;740;g39c1a85cac3_0_740"/>
          <p:cNvSpPr txBox="1"/>
          <p:nvPr>
            <p:ph idx="7" type="title"/>
          </p:nvPr>
        </p:nvSpPr>
        <p:spPr>
          <a:xfrm>
            <a:off x="365098" y="1408538"/>
            <a:ext cx="950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sp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41" name="Google Shape;741;g39c1a85cac3_0_740"/>
          <p:cNvSpPr txBox="1"/>
          <p:nvPr>
            <p:ph idx="8" type="title"/>
          </p:nvPr>
        </p:nvSpPr>
        <p:spPr>
          <a:xfrm>
            <a:off x="133375" y="236850"/>
            <a:ext cx="5078700" cy="5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42" name="Google Shape;742;g39c1a85cac3_0_740"/>
          <p:cNvSpPr txBox="1"/>
          <p:nvPr>
            <p:ph idx="9" type="title"/>
          </p:nvPr>
        </p:nvSpPr>
        <p:spPr>
          <a:xfrm>
            <a:off x="1483100" y="1429088"/>
            <a:ext cx="42729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43" name="Google Shape;743;g39c1a85cac3_0_740"/>
          <p:cNvSpPr txBox="1"/>
          <p:nvPr>
            <p:ph idx="13" type="title"/>
          </p:nvPr>
        </p:nvSpPr>
        <p:spPr>
          <a:xfrm>
            <a:off x="1483100" y="2063425"/>
            <a:ext cx="42729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44" name="Google Shape;744;g39c1a85cac3_0_740"/>
          <p:cNvSpPr txBox="1"/>
          <p:nvPr>
            <p:ph idx="14" type="title"/>
          </p:nvPr>
        </p:nvSpPr>
        <p:spPr>
          <a:xfrm>
            <a:off x="1483100" y="3320725"/>
            <a:ext cx="42729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45" name="Google Shape;745;g39c1a85cac3_0_740"/>
          <p:cNvSpPr txBox="1"/>
          <p:nvPr>
            <p:ph idx="15" type="title"/>
          </p:nvPr>
        </p:nvSpPr>
        <p:spPr>
          <a:xfrm>
            <a:off x="1483100" y="3949375"/>
            <a:ext cx="42729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46" name="Google Shape;746;g39c1a85cac3_0_740"/>
          <p:cNvSpPr txBox="1"/>
          <p:nvPr>
            <p:ph idx="16" type="title"/>
          </p:nvPr>
        </p:nvSpPr>
        <p:spPr>
          <a:xfrm>
            <a:off x="1483100" y="4578025"/>
            <a:ext cx="42729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47" name="Google Shape;747;g39c1a85cac3_0_740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48" name="Google Shape;748;g39c1a85cac3_0_740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49" name="Google Shape;749;g39c1a85cac3_0_740"/>
          <p:cNvCxnSpPr/>
          <p:nvPr/>
        </p:nvCxnSpPr>
        <p:spPr>
          <a:xfrm>
            <a:off x="9023250" y="-60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3"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1" name="Google Shape;751;g39c1a85cac3_0_75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7755300" y="-2199"/>
            <a:ext cx="1265400" cy="1288299"/>
          </a:xfrm>
          <a:prstGeom prst="rect">
            <a:avLst/>
          </a:prstGeom>
          <a:noFill/>
          <a:ln>
            <a:noFill/>
          </a:ln>
        </p:spPr>
      </p:pic>
      <p:sp>
        <p:nvSpPr>
          <p:cNvPr id="752" name="Google Shape;752;g39c1a85cac3_0_757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53" name="Google Shape;753;g39c1a85cac3_0_757"/>
          <p:cNvSpPr txBox="1"/>
          <p:nvPr>
            <p:ph type="title"/>
          </p:nvPr>
        </p:nvSpPr>
        <p:spPr>
          <a:xfrm>
            <a:off x="419575" y="449550"/>
            <a:ext cx="689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strument Sans"/>
              <a:buNone/>
              <a:defRPr>
                <a:solidFill>
                  <a:schemeClr val="dk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54" name="Google Shape;754;g39c1a85cac3_0_757"/>
          <p:cNvSpPr txBox="1"/>
          <p:nvPr>
            <p:ph idx="2" type="title"/>
          </p:nvPr>
        </p:nvSpPr>
        <p:spPr>
          <a:xfrm>
            <a:off x="1399375" y="2588200"/>
            <a:ext cx="5082000" cy="232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5" name="Google Shape;755;g39c1a85cac3_0_757"/>
          <p:cNvSpPr txBox="1"/>
          <p:nvPr>
            <p:ph idx="1" type="subTitle"/>
          </p:nvPr>
        </p:nvSpPr>
        <p:spPr>
          <a:xfrm>
            <a:off x="6561925" y="3856500"/>
            <a:ext cx="18351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756" name="Google Shape;756;g39c1a85cac3_0_757"/>
          <p:cNvSpPr txBox="1"/>
          <p:nvPr>
            <p:ph idx="3" type="title"/>
          </p:nvPr>
        </p:nvSpPr>
        <p:spPr>
          <a:xfrm>
            <a:off x="1453924" y="228600"/>
            <a:ext cx="6236100" cy="5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sp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757" name="Google Shape;757;g39c1a85cac3_0_757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58" name="Google Shape;758;g39c1a85cac3_0_757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59" name="Google Shape;759;g39c1a85cac3_0_757"/>
          <p:cNvSpPr/>
          <p:nvPr>
            <p:ph idx="4" type="pic"/>
          </p:nvPr>
        </p:nvSpPr>
        <p:spPr>
          <a:xfrm>
            <a:off x="7756200" y="2584025"/>
            <a:ext cx="1263600" cy="1272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2">
  <p:cSld name="CUSTOM_9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g39c1a85cac3_0_767"/>
          <p:cNvSpPr txBox="1"/>
          <p:nvPr/>
        </p:nvSpPr>
        <p:spPr>
          <a:xfrm>
            <a:off x="7752138" y="1291375"/>
            <a:ext cx="1270500" cy="1290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62" name="Google Shape;762;g39c1a85cac3_0_767"/>
          <p:cNvSpPr/>
          <p:nvPr>
            <p:ph idx="2" type="pic"/>
          </p:nvPr>
        </p:nvSpPr>
        <p:spPr>
          <a:xfrm>
            <a:off x="7977750" y="1495975"/>
            <a:ext cx="819300" cy="881100"/>
          </a:xfrm>
          <a:prstGeom prst="rect">
            <a:avLst/>
          </a:prstGeom>
          <a:noFill/>
          <a:ln>
            <a:noFill/>
          </a:ln>
        </p:spPr>
      </p:sp>
      <p:sp>
        <p:nvSpPr>
          <p:cNvPr id="763" name="Google Shape;763;g39c1a85cac3_0_767"/>
          <p:cNvSpPr/>
          <p:nvPr>
            <p:ph idx="3" type="pic"/>
          </p:nvPr>
        </p:nvSpPr>
        <p:spPr>
          <a:xfrm>
            <a:off x="5219025" y="1297000"/>
            <a:ext cx="2528100" cy="3847500"/>
          </a:xfrm>
          <a:prstGeom prst="rect">
            <a:avLst/>
          </a:prstGeom>
          <a:noFill/>
          <a:ln>
            <a:noFill/>
          </a:ln>
        </p:spPr>
      </p:sp>
      <p:sp>
        <p:nvSpPr>
          <p:cNvPr id="764" name="Google Shape;764;g39c1a85cac3_0_767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65" name="Google Shape;765;g39c1a85cac3_0_767"/>
          <p:cNvSpPr txBox="1"/>
          <p:nvPr>
            <p:ph type="title"/>
          </p:nvPr>
        </p:nvSpPr>
        <p:spPr>
          <a:xfrm>
            <a:off x="1453924" y="228600"/>
            <a:ext cx="6149400" cy="5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sp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66" name="Google Shape;766;g39c1a85cac3_0_767"/>
          <p:cNvSpPr txBox="1"/>
          <p:nvPr>
            <p:ph idx="4" type="title"/>
          </p:nvPr>
        </p:nvSpPr>
        <p:spPr>
          <a:xfrm>
            <a:off x="419575" y="449550"/>
            <a:ext cx="689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cxnSp>
        <p:nvCxnSpPr>
          <p:cNvPr id="767" name="Google Shape;767;g39c1a85cac3_0_767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68" name="Google Shape;768;g39c1a85cac3_0_767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69" name="Google Shape;769;g39c1a85cac3_0_767"/>
          <p:cNvSpPr txBox="1"/>
          <p:nvPr>
            <p:ph idx="1" type="subTitle"/>
          </p:nvPr>
        </p:nvSpPr>
        <p:spPr>
          <a:xfrm>
            <a:off x="1399375" y="3303325"/>
            <a:ext cx="38130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8287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770" name="Google Shape;770;g39c1a85cac3_0_767"/>
          <p:cNvSpPr txBox="1"/>
          <p:nvPr>
            <p:ph idx="5" type="subTitle"/>
          </p:nvPr>
        </p:nvSpPr>
        <p:spPr>
          <a:xfrm>
            <a:off x="1399375" y="2581675"/>
            <a:ext cx="38130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82875" spcFirstLastPara="1" rIns="91425" wrap="square" tIns="18287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item comparison and image">
  <p:cSld name="CUSTOM_4"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39c1a85cac3_0_778"/>
          <p:cNvSpPr txBox="1"/>
          <p:nvPr>
            <p:ph idx="1" type="subTitle"/>
          </p:nvPr>
        </p:nvSpPr>
        <p:spPr>
          <a:xfrm>
            <a:off x="6486300" y="2590550"/>
            <a:ext cx="25407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73" name="Google Shape;773;g39c1a85cac3_0_778"/>
          <p:cNvSpPr txBox="1"/>
          <p:nvPr>
            <p:ph type="title"/>
          </p:nvPr>
        </p:nvSpPr>
        <p:spPr>
          <a:xfrm>
            <a:off x="6486300" y="3039200"/>
            <a:ext cx="2540700" cy="11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774" name="Google Shape;774;g39c1a85cac3_0_778"/>
          <p:cNvSpPr txBox="1"/>
          <p:nvPr>
            <p:ph idx="2" type="subTitle"/>
          </p:nvPr>
        </p:nvSpPr>
        <p:spPr>
          <a:xfrm>
            <a:off x="3939525" y="2583850"/>
            <a:ext cx="25407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75" name="Google Shape;775;g39c1a85cac3_0_778"/>
          <p:cNvSpPr txBox="1"/>
          <p:nvPr>
            <p:ph idx="3" type="title"/>
          </p:nvPr>
        </p:nvSpPr>
        <p:spPr>
          <a:xfrm>
            <a:off x="3942875" y="3039200"/>
            <a:ext cx="2540700" cy="11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776" name="Google Shape;776;g39c1a85cac3_0_778"/>
          <p:cNvSpPr txBox="1"/>
          <p:nvPr>
            <p:ph idx="4" type="subTitle"/>
          </p:nvPr>
        </p:nvSpPr>
        <p:spPr>
          <a:xfrm>
            <a:off x="136200" y="1289875"/>
            <a:ext cx="3810600" cy="5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777" name="Google Shape;777;g39c1a85cac3_0_778"/>
          <p:cNvSpPr txBox="1"/>
          <p:nvPr>
            <p:ph idx="5" type="title"/>
          </p:nvPr>
        </p:nvSpPr>
        <p:spPr>
          <a:xfrm>
            <a:off x="136200" y="1822150"/>
            <a:ext cx="3810600" cy="11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 sz="14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778" name="Google Shape;778;g39c1a85cac3_0_778"/>
          <p:cNvSpPr/>
          <p:nvPr>
            <p:ph idx="6" type="pic"/>
          </p:nvPr>
        </p:nvSpPr>
        <p:spPr>
          <a:xfrm>
            <a:off x="133925" y="0"/>
            <a:ext cx="1260300" cy="1286400"/>
          </a:xfrm>
          <a:prstGeom prst="rect">
            <a:avLst/>
          </a:prstGeom>
          <a:noFill/>
          <a:ln>
            <a:noFill/>
          </a:ln>
        </p:spPr>
      </p:sp>
      <p:sp>
        <p:nvSpPr>
          <p:cNvPr id="779" name="Google Shape;779;g39c1a85cac3_0_778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80" name="Google Shape;780;g39c1a85cac3_0_778"/>
          <p:cNvSpPr txBox="1"/>
          <p:nvPr>
            <p:ph idx="7" type="subTitle"/>
          </p:nvPr>
        </p:nvSpPr>
        <p:spPr>
          <a:xfrm>
            <a:off x="3940875" y="228600"/>
            <a:ext cx="25407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1" name="Google Shape;781;g39c1a85cac3_0_778"/>
          <p:cNvSpPr txBox="1"/>
          <p:nvPr>
            <p:ph idx="8" type="title"/>
          </p:nvPr>
        </p:nvSpPr>
        <p:spPr>
          <a:xfrm>
            <a:off x="3940875" y="677250"/>
            <a:ext cx="2540700" cy="11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782" name="Google Shape;782;g39c1a85cac3_0_778"/>
          <p:cNvSpPr txBox="1"/>
          <p:nvPr>
            <p:ph idx="9" type="subTitle"/>
          </p:nvPr>
        </p:nvSpPr>
        <p:spPr>
          <a:xfrm>
            <a:off x="6481000" y="228600"/>
            <a:ext cx="25407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3" name="Google Shape;783;g39c1a85cac3_0_778"/>
          <p:cNvSpPr txBox="1"/>
          <p:nvPr>
            <p:ph idx="13" type="title"/>
          </p:nvPr>
        </p:nvSpPr>
        <p:spPr>
          <a:xfrm>
            <a:off x="6481000" y="677250"/>
            <a:ext cx="2540700" cy="11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 - Alt 2 1">
  <p:cSld name="CUSTOM_5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g39c1a85cac3_0_791"/>
          <p:cNvSpPr txBox="1"/>
          <p:nvPr>
            <p:ph idx="1" type="body"/>
          </p:nvPr>
        </p:nvSpPr>
        <p:spPr>
          <a:xfrm>
            <a:off x="285488" y="2569932"/>
            <a:ext cx="2385000" cy="195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pic>
        <p:nvPicPr>
          <p:cNvPr id="786" name="Google Shape;786;g39c1a85cac3_0_791"/>
          <p:cNvPicPr preferRelativeResize="0"/>
          <p:nvPr/>
        </p:nvPicPr>
        <p:blipFill rotWithShape="1">
          <a:blip r:embed="rId2">
            <a:alphaModFix/>
          </a:blip>
          <a:srcRect b="0" l="0" r="30109" t="73621"/>
          <a:stretch/>
        </p:blipFill>
        <p:spPr>
          <a:xfrm rot="10800000">
            <a:off x="133300" y="4683125"/>
            <a:ext cx="2159200" cy="458401"/>
          </a:xfrm>
          <a:prstGeom prst="rect">
            <a:avLst/>
          </a:prstGeom>
          <a:gradFill>
            <a:gsLst>
              <a:gs pos="0">
                <a:srgbClr val="808978"/>
              </a:gs>
              <a:gs pos="49000">
                <a:schemeClr val="dk1"/>
              </a:gs>
              <a:gs pos="100000">
                <a:schemeClr val="dk1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</p:pic>
      <p:cxnSp>
        <p:nvCxnSpPr>
          <p:cNvPr id="787" name="Google Shape;787;g39c1a85cac3_0_791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88" name="Google Shape;788;g39c1a85cac3_0_791"/>
          <p:cNvCxnSpPr/>
          <p:nvPr/>
        </p:nvCxnSpPr>
        <p:spPr>
          <a:xfrm>
            <a:off x="9023250" y="-60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89" name="Google Shape;789;g39c1a85cac3_0_791"/>
          <p:cNvSpPr txBox="1"/>
          <p:nvPr>
            <p:ph idx="2" type="body"/>
          </p:nvPr>
        </p:nvSpPr>
        <p:spPr>
          <a:xfrm>
            <a:off x="2827113" y="2569931"/>
            <a:ext cx="2385000" cy="195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790" name="Google Shape;790;g39c1a85cac3_0_791"/>
          <p:cNvSpPr txBox="1"/>
          <p:nvPr>
            <p:ph idx="3" type="body"/>
          </p:nvPr>
        </p:nvSpPr>
        <p:spPr>
          <a:xfrm>
            <a:off x="5368750" y="2579750"/>
            <a:ext cx="2378400" cy="19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791" name="Google Shape;791;g39c1a85cac3_0_791"/>
          <p:cNvSpPr/>
          <p:nvPr>
            <p:ph idx="4" type="pic"/>
          </p:nvPr>
        </p:nvSpPr>
        <p:spPr>
          <a:xfrm>
            <a:off x="7752125" y="2584175"/>
            <a:ext cx="1266600" cy="2093700"/>
          </a:xfrm>
          <a:prstGeom prst="rect">
            <a:avLst/>
          </a:prstGeom>
          <a:noFill/>
          <a:ln>
            <a:noFill/>
          </a:ln>
        </p:spPr>
      </p:sp>
      <p:sp>
        <p:nvSpPr>
          <p:cNvPr id="792" name="Google Shape;792;g39c1a85cac3_0_791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93" name="Google Shape;793;g39c1a85cac3_0_791"/>
          <p:cNvSpPr txBox="1"/>
          <p:nvPr>
            <p:ph idx="5" type="subTitle"/>
          </p:nvPr>
        </p:nvSpPr>
        <p:spPr>
          <a:xfrm>
            <a:off x="285488" y="1897000"/>
            <a:ext cx="2385000" cy="4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94" name="Google Shape;794;g39c1a85cac3_0_791"/>
          <p:cNvSpPr txBox="1"/>
          <p:nvPr>
            <p:ph idx="6" type="subTitle"/>
          </p:nvPr>
        </p:nvSpPr>
        <p:spPr>
          <a:xfrm>
            <a:off x="2827113" y="1897000"/>
            <a:ext cx="2385000" cy="4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95" name="Google Shape;795;g39c1a85cac3_0_791"/>
          <p:cNvSpPr txBox="1"/>
          <p:nvPr>
            <p:ph idx="7" type="subTitle"/>
          </p:nvPr>
        </p:nvSpPr>
        <p:spPr>
          <a:xfrm>
            <a:off x="5368738" y="1897000"/>
            <a:ext cx="2385000" cy="4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96" name="Google Shape;796;g39c1a85cac3_0_791"/>
          <p:cNvSpPr txBox="1"/>
          <p:nvPr>
            <p:ph idx="8" type="subTitle"/>
          </p:nvPr>
        </p:nvSpPr>
        <p:spPr>
          <a:xfrm>
            <a:off x="407700" y="1388800"/>
            <a:ext cx="1162500" cy="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797" name="Google Shape;797;g39c1a85cac3_0_791"/>
          <p:cNvSpPr txBox="1"/>
          <p:nvPr>
            <p:ph idx="9" type="subTitle"/>
          </p:nvPr>
        </p:nvSpPr>
        <p:spPr>
          <a:xfrm>
            <a:off x="2952363" y="1399625"/>
            <a:ext cx="1162500" cy="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798" name="Google Shape;798;g39c1a85cac3_0_791"/>
          <p:cNvSpPr txBox="1"/>
          <p:nvPr>
            <p:ph idx="13" type="subTitle"/>
          </p:nvPr>
        </p:nvSpPr>
        <p:spPr>
          <a:xfrm>
            <a:off x="5497038" y="1399625"/>
            <a:ext cx="1162500" cy="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799" name="Google Shape;799;g39c1a85cac3_0_791"/>
          <p:cNvSpPr txBox="1"/>
          <p:nvPr>
            <p:ph type="title"/>
          </p:nvPr>
        </p:nvSpPr>
        <p:spPr>
          <a:xfrm>
            <a:off x="139700" y="228600"/>
            <a:ext cx="52425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">
  <p:cSld name="BLANK_1_1_1_1_1_1_1_1_1_1_2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7"/>
          <p:cNvSpPr txBox="1"/>
          <p:nvPr>
            <p:ph idx="1" type="subTitle"/>
          </p:nvPr>
        </p:nvSpPr>
        <p:spPr>
          <a:xfrm>
            <a:off x="3940150" y="1291385"/>
            <a:ext cx="2541000" cy="25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72" name="Google Shape;72;p17"/>
          <p:cNvSpPr/>
          <p:nvPr>
            <p:ph idx="2" type="pic"/>
          </p:nvPr>
        </p:nvSpPr>
        <p:spPr>
          <a:xfrm>
            <a:off x="134150" y="1296400"/>
            <a:ext cx="1260000" cy="1272600"/>
          </a:xfrm>
          <a:prstGeom prst="rect">
            <a:avLst/>
          </a:prstGeom>
          <a:noFill/>
          <a:ln>
            <a:noFill/>
          </a:ln>
        </p:spPr>
      </p:sp>
      <p:sp>
        <p:nvSpPr>
          <p:cNvPr id="73" name="Google Shape;73;p17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4" name="Google Shape;74;p17"/>
          <p:cNvSpPr txBox="1"/>
          <p:nvPr>
            <p:ph type="title"/>
          </p:nvPr>
        </p:nvSpPr>
        <p:spPr>
          <a:xfrm>
            <a:off x="1453925" y="228600"/>
            <a:ext cx="6202200" cy="5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sp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5" name="Google Shape;75;p17"/>
          <p:cNvSpPr txBox="1"/>
          <p:nvPr>
            <p:ph idx="3" type="subTitle"/>
          </p:nvPr>
        </p:nvSpPr>
        <p:spPr>
          <a:xfrm>
            <a:off x="1399375" y="1291225"/>
            <a:ext cx="2541000" cy="25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76" name="Google Shape;76;p17"/>
          <p:cNvSpPr txBox="1"/>
          <p:nvPr>
            <p:ph idx="4" type="subTitle"/>
          </p:nvPr>
        </p:nvSpPr>
        <p:spPr>
          <a:xfrm>
            <a:off x="6481150" y="2579575"/>
            <a:ext cx="2541000" cy="21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cxnSp>
        <p:nvCxnSpPr>
          <p:cNvPr id="77" name="Google Shape;77;p17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8" name="Google Shape;78;p17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ersona">
  <p:cSld name="CUSTOM_6">
    <p:spTree>
      <p:nvGrpSpPr>
        <p:cNvPr id="800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g39c1a85cac3_0_807"/>
          <p:cNvSpPr txBox="1"/>
          <p:nvPr>
            <p:ph idx="1" type="subTitle"/>
          </p:nvPr>
        </p:nvSpPr>
        <p:spPr>
          <a:xfrm>
            <a:off x="2679700" y="1295400"/>
            <a:ext cx="38013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02" name="Google Shape;802;g39c1a85cac3_0_807"/>
          <p:cNvSpPr txBox="1"/>
          <p:nvPr>
            <p:ph idx="2" type="body"/>
          </p:nvPr>
        </p:nvSpPr>
        <p:spPr>
          <a:xfrm>
            <a:off x="2679700" y="1744013"/>
            <a:ext cx="2533200" cy="8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803" name="Google Shape;803;g39c1a85cac3_0_807"/>
          <p:cNvSpPr txBox="1"/>
          <p:nvPr>
            <p:ph idx="3" type="subTitle"/>
          </p:nvPr>
        </p:nvSpPr>
        <p:spPr>
          <a:xfrm>
            <a:off x="139700" y="2570150"/>
            <a:ext cx="25251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804" name="Google Shape;804;g39c1a85cac3_0_807"/>
          <p:cNvSpPr txBox="1"/>
          <p:nvPr>
            <p:ph idx="4" type="body"/>
          </p:nvPr>
        </p:nvSpPr>
        <p:spPr>
          <a:xfrm>
            <a:off x="139700" y="3059100"/>
            <a:ext cx="2525100" cy="16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805" name="Google Shape;805;g39c1a85cac3_0_807"/>
          <p:cNvSpPr txBox="1"/>
          <p:nvPr>
            <p:ph idx="5" type="subTitle"/>
          </p:nvPr>
        </p:nvSpPr>
        <p:spPr>
          <a:xfrm>
            <a:off x="2677600" y="2570150"/>
            <a:ext cx="25251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806" name="Google Shape;806;g39c1a85cac3_0_807"/>
          <p:cNvSpPr txBox="1"/>
          <p:nvPr>
            <p:ph idx="6" type="body"/>
          </p:nvPr>
        </p:nvSpPr>
        <p:spPr>
          <a:xfrm>
            <a:off x="2677600" y="3059100"/>
            <a:ext cx="2525100" cy="16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807" name="Google Shape;807;g39c1a85cac3_0_807"/>
          <p:cNvSpPr txBox="1"/>
          <p:nvPr>
            <p:ph idx="7" type="subTitle"/>
          </p:nvPr>
        </p:nvSpPr>
        <p:spPr>
          <a:xfrm>
            <a:off x="5210575" y="2570150"/>
            <a:ext cx="25251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808" name="Google Shape;808;g39c1a85cac3_0_807"/>
          <p:cNvSpPr txBox="1"/>
          <p:nvPr>
            <p:ph idx="8" type="body"/>
          </p:nvPr>
        </p:nvSpPr>
        <p:spPr>
          <a:xfrm>
            <a:off x="5210575" y="3059100"/>
            <a:ext cx="2525100" cy="16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809" name="Google Shape;809;g39c1a85cac3_0_807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10" name="Google Shape;810;g39c1a85cac3_0_807"/>
          <p:cNvSpPr/>
          <p:nvPr>
            <p:ph idx="9" type="pic"/>
          </p:nvPr>
        </p:nvSpPr>
        <p:spPr>
          <a:xfrm>
            <a:off x="133525" y="1298275"/>
            <a:ext cx="2531400" cy="1278000"/>
          </a:xfrm>
          <a:prstGeom prst="rect">
            <a:avLst/>
          </a:prstGeom>
          <a:noFill/>
          <a:ln>
            <a:noFill/>
          </a:ln>
        </p:spPr>
      </p:sp>
      <p:sp>
        <p:nvSpPr>
          <p:cNvPr id="811" name="Google Shape;811;g39c1a85cac3_0_807"/>
          <p:cNvSpPr txBox="1"/>
          <p:nvPr>
            <p:ph type="title"/>
          </p:nvPr>
        </p:nvSpPr>
        <p:spPr>
          <a:xfrm>
            <a:off x="139700" y="228600"/>
            <a:ext cx="5079300" cy="10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ersona - Alt 1">
  <p:cSld name="CUSTOM_10"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g39c1a85cac3_0_819"/>
          <p:cNvSpPr txBox="1"/>
          <p:nvPr>
            <p:ph idx="1" type="body"/>
          </p:nvPr>
        </p:nvSpPr>
        <p:spPr>
          <a:xfrm>
            <a:off x="134950" y="3008128"/>
            <a:ext cx="2525100" cy="8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814" name="Google Shape;814;g39c1a85cac3_0_819"/>
          <p:cNvSpPr txBox="1"/>
          <p:nvPr>
            <p:ph idx="2" type="body"/>
          </p:nvPr>
        </p:nvSpPr>
        <p:spPr>
          <a:xfrm>
            <a:off x="5215900" y="3008128"/>
            <a:ext cx="2525100" cy="8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815" name="Google Shape;815;g39c1a85cac3_0_819"/>
          <p:cNvSpPr txBox="1"/>
          <p:nvPr>
            <p:ph idx="3" type="body"/>
          </p:nvPr>
        </p:nvSpPr>
        <p:spPr>
          <a:xfrm>
            <a:off x="2677225" y="1811100"/>
            <a:ext cx="2525100" cy="7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816" name="Google Shape;816;g39c1a85cac3_0_819"/>
          <p:cNvSpPr txBox="1"/>
          <p:nvPr>
            <p:ph idx="4" type="body"/>
          </p:nvPr>
        </p:nvSpPr>
        <p:spPr>
          <a:xfrm>
            <a:off x="2677600" y="3008128"/>
            <a:ext cx="2525100" cy="8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817" name="Google Shape;817;g39c1a85cac3_0_819"/>
          <p:cNvSpPr txBox="1"/>
          <p:nvPr>
            <p:ph idx="5" type="subTitle"/>
          </p:nvPr>
        </p:nvSpPr>
        <p:spPr>
          <a:xfrm>
            <a:off x="2672800" y="3858600"/>
            <a:ext cx="25383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818" name="Google Shape;818;g39c1a85cac3_0_819"/>
          <p:cNvSpPr txBox="1"/>
          <p:nvPr>
            <p:ph idx="6" type="subTitle"/>
          </p:nvPr>
        </p:nvSpPr>
        <p:spPr>
          <a:xfrm>
            <a:off x="2672800" y="4301624"/>
            <a:ext cx="25383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819" name="Google Shape;819;g39c1a85cac3_0_819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20" name="Google Shape;820;g39c1a85cac3_0_819"/>
          <p:cNvSpPr txBox="1"/>
          <p:nvPr>
            <p:ph idx="7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21" name="Google Shape;821;g39c1a85cac3_0_819"/>
          <p:cNvSpPr txBox="1"/>
          <p:nvPr>
            <p:ph type="title"/>
          </p:nvPr>
        </p:nvSpPr>
        <p:spPr>
          <a:xfrm>
            <a:off x="139700" y="228600"/>
            <a:ext cx="5079300" cy="10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822" name="Google Shape;822;g39c1a85cac3_0_819"/>
          <p:cNvSpPr/>
          <p:nvPr>
            <p:ph idx="8" type="pic"/>
          </p:nvPr>
        </p:nvSpPr>
        <p:spPr>
          <a:xfrm>
            <a:off x="134350" y="1295850"/>
            <a:ext cx="2529300" cy="1277400"/>
          </a:xfrm>
          <a:prstGeom prst="rect">
            <a:avLst/>
          </a:prstGeom>
          <a:noFill/>
          <a:ln>
            <a:noFill/>
          </a:ln>
        </p:spPr>
      </p:sp>
      <p:sp>
        <p:nvSpPr>
          <p:cNvPr id="823" name="Google Shape;823;g39c1a85cac3_0_819"/>
          <p:cNvSpPr txBox="1"/>
          <p:nvPr>
            <p:ph idx="9" type="subTitle"/>
          </p:nvPr>
        </p:nvSpPr>
        <p:spPr>
          <a:xfrm>
            <a:off x="5211100" y="1295400"/>
            <a:ext cx="2538300" cy="12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82875" spcFirstLastPara="1" rIns="91425" wrap="square" tIns="18287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24" name="Google Shape;824;g39c1a85cac3_0_819"/>
          <p:cNvSpPr txBox="1"/>
          <p:nvPr>
            <p:ph idx="13" type="subTitle"/>
          </p:nvPr>
        </p:nvSpPr>
        <p:spPr>
          <a:xfrm>
            <a:off x="2672800" y="1295400"/>
            <a:ext cx="2538300" cy="3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25" name="Google Shape;825;g39c1a85cac3_0_819"/>
          <p:cNvSpPr txBox="1"/>
          <p:nvPr>
            <p:ph idx="14" type="subTitle"/>
          </p:nvPr>
        </p:nvSpPr>
        <p:spPr>
          <a:xfrm>
            <a:off x="2672800" y="2577000"/>
            <a:ext cx="2538300" cy="3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26" name="Google Shape;826;g39c1a85cac3_0_819"/>
          <p:cNvSpPr txBox="1"/>
          <p:nvPr>
            <p:ph idx="15" type="subTitle"/>
          </p:nvPr>
        </p:nvSpPr>
        <p:spPr>
          <a:xfrm>
            <a:off x="130150" y="2577000"/>
            <a:ext cx="2538300" cy="3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27" name="Google Shape;827;g39c1a85cac3_0_819"/>
          <p:cNvSpPr txBox="1"/>
          <p:nvPr>
            <p:ph idx="16" type="subTitle"/>
          </p:nvPr>
        </p:nvSpPr>
        <p:spPr>
          <a:xfrm>
            <a:off x="5211100" y="2577000"/>
            <a:ext cx="2538300" cy="3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28" name="Google Shape;828;g39c1a85cac3_0_819"/>
          <p:cNvSpPr txBox="1"/>
          <p:nvPr>
            <p:ph idx="17" type="subTitle"/>
          </p:nvPr>
        </p:nvSpPr>
        <p:spPr>
          <a:xfrm>
            <a:off x="139700" y="3858600"/>
            <a:ext cx="25383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829" name="Google Shape;829;g39c1a85cac3_0_819"/>
          <p:cNvSpPr txBox="1"/>
          <p:nvPr>
            <p:ph idx="18" type="subTitle"/>
          </p:nvPr>
        </p:nvSpPr>
        <p:spPr>
          <a:xfrm>
            <a:off x="139700" y="4301624"/>
            <a:ext cx="25383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830" name="Google Shape;830;g39c1a85cac3_0_819"/>
          <p:cNvSpPr txBox="1"/>
          <p:nvPr>
            <p:ph idx="19" type="subTitle"/>
          </p:nvPr>
        </p:nvSpPr>
        <p:spPr>
          <a:xfrm>
            <a:off x="5220250" y="3858600"/>
            <a:ext cx="25383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831" name="Google Shape;831;g39c1a85cac3_0_819"/>
          <p:cNvSpPr txBox="1"/>
          <p:nvPr>
            <p:ph idx="20" type="subTitle"/>
          </p:nvPr>
        </p:nvSpPr>
        <p:spPr>
          <a:xfrm>
            <a:off x="5220250" y="4301624"/>
            <a:ext cx="25383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2 1">
  <p:cSld name="CUSTOM_11">
    <p:spTree>
      <p:nvGrpSpPr>
        <p:cNvPr id="832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g39c1a85cac3_0_839"/>
          <p:cNvSpPr txBox="1"/>
          <p:nvPr>
            <p:ph idx="1" type="body"/>
          </p:nvPr>
        </p:nvSpPr>
        <p:spPr>
          <a:xfrm>
            <a:off x="284550" y="2579575"/>
            <a:ext cx="3655500" cy="12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834" name="Google Shape;834;g39c1a85cac3_0_839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35" name="Google Shape;835;g39c1a85cac3_0_839"/>
          <p:cNvSpPr txBox="1"/>
          <p:nvPr>
            <p:ph type="title"/>
          </p:nvPr>
        </p:nvSpPr>
        <p:spPr>
          <a:xfrm>
            <a:off x="139700" y="228600"/>
            <a:ext cx="5079300" cy="10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grpSp>
        <p:nvGrpSpPr>
          <p:cNvPr id="836" name="Google Shape;836;g39c1a85cac3_0_839"/>
          <p:cNvGrpSpPr/>
          <p:nvPr/>
        </p:nvGrpSpPr>
        <p:grpSpPr>
          <a:xfrm>
            <a:off x="128875" y="-3665"/>
            <a:ext cx="8896225" cy="5148365"/>
            <a:chOff x="128875" y="-3665"/>
            <a:chExt cx="8896225" cy="5148365"/>
          </a:xfrm>
        </p:grpSpPr>
        <p:cxnSp>
          <p:nvCxnSpPr>
            <p:cNvPr id="837" name="Google Shape;837;g39c1a85cac3_0_839"/>
            <p:cNvCxnSpPr/>
            <p:nvPr/>
          </p:nvCxnSpPr>
          <p:spPr>
            <a:xfrm>
              <a:off x="5212100" y="-3665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38" name="Google Shape;838;g39c1a85cac3_0_839"/>
            <p:cNvCxnSpPr/>
            <p:nvPr/>
          </p:nvCxnSpPr>
          <p:spPr>
            <a:xfrm>
              <a:off x="1288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39" name="Google Shape;839;g39c1a85cac3_0_839"/>
            <p:cNvCxnSpPr/>
            <p:nvPr/>
          </p:nvCxnSpPr>
          <p:spPr>
            <a:xfrm>
              <a:off x="7752125" y="1069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40" name="Google Shape;840;g39c1a85cac3_0_839"/>
            <p:cNvCxnSpPr/>
            <p:nvPr/>
          </p:nvCxnSpPr>
          <p:spPr>
            <a:xfrm>
              <a:off x="5212100" y="223225"/>
              <a:ext cx="38130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41" name="Google Shape;841;g39c1a85cac3_0_839"/>
            <p:cNvCxnSpPr/>
            <p:nvPr/>
          </p:nvCxnSpPr>
          <p:spPr>
            <a:xfrm>
              <a:off x="5210175" y="3867775"/>
              <a:ext cx="38130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42" name="Google Shape;842;g39c1a85cac3_0_839"/>
            <p:cNvCxnSpPr/>
            <p:nvPr/>
          </p:nvCxnSpPr>
          <p:spPr>
            <a:xfrm>
              <a:off x="5212100" y="2579575"/>
              <a:ext cx="38130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43" name="Google Shape;843;g39c1a85cac3_0_839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844" name="Google Shape;844;g39c1a85cac3_0_839"/>
          <p:cNvSpPr txBox="1"/>
          <p:nvPr>
            <p:ph idx="2" type="subTitle"/>
          </p:nvPr>
        </p:nvSpPr>
        <p:spPr>
          <a:xfrm>
            <a:off x="284550" y="1291424"/>
            <a:ext cx="3655500" cy="12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845" name="Google Shape;845;g39c1a85cac3_0_839"/>
          <p:cNvSpPr/>
          <p:nvPr>
            <p:ph idx="3" type="pic"/>
          </p:nvPr>
        </p:nvSpPr>
        <p:spPr>
          <a:xfrm>
            <a:off x="5219000" y="228600"/>
            <a:ext cx="2528400" cy="2346900"/>
          </a:xfrm>
          <a:prstGeom prst="rect">
            <a:avLst/>
          </a:prstGeom>
          <a:noFill/>
          <a:ln>
            <a:noFill/>
          </a:ln>
        </p:spPr>
      </p:sp>
      <p:sp>
        <p:nvSpPr>
          <p:cNvPr id="846" name="Google Shape;846;g39c1a85cac3_0_839"/>
          <p:cNvSpPr/>
          <p:nvPr>
            <p:ph idx="4" type="pic"/>
          </p:nvPr>
        </p:nvSpPr>
        <p:spPr>
          <a:xfrm>
            <a:off x="7757025" y="2584925"/>
            <a:ext cx="1261500" cy="1279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2">
  <p:cSld name="CUSTOM_12">
    <p:spTree>
      <p:nvGrpSpPr>
        <p:cNvPr id="847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8" name="Google Shape;848;g39c1a85cac3_0_8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6802699" y="3851249"/>
            <a:ext cx="1292251" cy="1292251"/>
          </a:xfrm>
          <a:prstGeom prst="rect">
            <a:avLst/>
          </a:prstGeom>
          <a:noFill/>
          <a:ln>
            <a:noFill/>
          </a:ln>
        </p:spPr>
      </p:pic>
      <p:sp>
        <p:nvSpPr>
          <p:cNvPr id="849" name="Google Shape;849;g39c1a85cac3_0_854"/>
          <p:cNvSpPr txBox="1"/>
          <p:nvPr>
            <p:ph idx="1" type="subTitle"/>
          </p:nvPr>
        </p:nvSpPr>
        <p:spPr>
          <a:xfrm>
            <a:off x="5372900" y="4200925"/>
            <a:ext cx="1429800" cy="3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50" name="Google Shape;850;g39c1a85cac3_0_854"/>
          <p:cNvSpPr txBox="1"/>
          <p:nvPr>
            <p:ph idx="2" type="subTitle"/>
          </p:nvPr>
        </p:nvSpPr>
        <p:spPr>
          <a:xfrm>
            <a:off x="5372900" y="4504718"/>
            <a:ext cx="14298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lt2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51" name="Google Shape;851;g39c1a85cac3_0_854"/>
          <p:cNvSpPr txBox="1"/>
          <p:nvPr>
            <p:ph idx="3" type="subTitle"/>
          </p:nvPr>
        </p:nvSpPr>
        <p:spPr>
          <a:xfrm>
            <a:off x="5372900" y="1708550"/>
            <a:ext cx="1597500" cy="3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52" name="Google Shape;852;g39c1a85cac3_0_854"/>
          <p:cNvSpPr txBox="1"/>
          <p:nvPr>
            <p:ph idx="4" type="subTitle"/>
          </p:nvPr>
        </p:nvSpPr>
        <p:spPr>
          <a:xfrm>
            <a:off x="5372900" y="2060150"/>
            <a:ext cx="1597500" cy="10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53" name="Google Shape;853;g39c1a85cac3_0_854"/>
          <p:cNvSpPr txBox="1"/>
          <p:nvPr>
            <p:ph idx="5" type="subTitle"/>
          </p:nvPr>
        </p:nvSpPr>
        <p:spPr>
          <a:xfrm>
            <a:off x="6953375" y="1708550"/>
            <a:ext cx="1597500" cy="3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54" name="Google Shape;854;g39c1a85cac3_0_854"/>
          <p:cNvSpPr txBox="1"/>
          <p:nvPr>
            <p:ph idx="6" type="subTitle"/>
          </p:nvPr>
        </p:nvSpPr>
        <p:spPr>
          <a:xfrm>
            <a:off x="6953375" y="2060150"/>
            <a:ext cx="1597500" cy="10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855" name="Google Shape;855;g39c1a85cac3_0_854"/>
          <p:cNvCxnSpPr/>
          <p:nvPr/>
        </p:nvCxnSpPr>
        <p:spPr>
          <a:xfrm>
            <a:off x="9023250" y="0"/>
            <a:ext cx="0" cy="51354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56" name="Google Shape;856;g39c1a85cac3_0_854"/>
          <p:cNvCxnSpPr/>
          <p:nvPr/>
        </p:nvCxnSpPr>
        <p:spPr>
          <a:xfrm>
            <a:off x="118800" y="0"/>
            <a:ext cx="0" cy="51354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57" name="Google Shape;857;g39c1a85cac3_0_854"/>
          <p:cNvSpPr txBox="1"/>
          <p:nvPr>
            <p:ph idx="7" type="subTitle"/>
          </p:nvPr>
        </p:nvSpPr>
        <p:spPr>
          <a:xfrm>
            <a:off x="5372900" y="174200"/>
            <a:ext cx="1597500" cy="3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58" name="Google Shape;858;g39c1a85cac3_0_854"/>
          <p:cNvSpPr txBox="1"/>
          <p:nvPr>
            <p:ph idx="8" type="subTitle"/>
          </p:nvPr>
        </p:nvSpPr>
        <p:spPr>
          <a:xfrm>
            <a:off x="139700" y="1653090"/>
            <a:ext cx="3655500" cy="12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859" name="Google Shape;859;g39c1a85cac3_0_854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60" name="Google Shape;860;g39c1a85cac3_0_854"/>
          <p:cNvSpPr txBox="1"/>
          <p:nvPr>
            <p:ph type="title"/>
          </p:nvPr>
        </p:nvSpPr>
        <p:spPr>
          <a:xfrm>
            <a:off x="139700" y="228600"/>
            <a:ext cx="5079300" cy="10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861" name="Google Shape;861;g39c1a85cac3_0_854"/>
          <p:cNvSpPr txBox="1"/>
          <p:nvPr>
            <p:ph idx="9" type="subTitle"/>
          </p:nvPr>
        </p:nvSpPr>
        <p:spPr>
          <a:xfrm>
            <a:off x="5372900" y="525800"/>
            <a:ext cx="15975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62" name="Google Shape;862;g39c1a85cac3_0_854"/>
          <p:cNvSpPr txBox="1"/>
          <p:nvPr>
            <p:ph idx="13" type="subTitle"/>
          </p:nvPr>
        </p:nvSpPr>
        <p:spPr>
          <a:xfrm>
            <a:off x="6953375" y="174200"/>
            <a:ext cx="1597500" cy="3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63" name="Google Shape;863;g39c1a85cac3_0_854"/>
          <p:cNvSpPr txBox="1"/>
          <p:nvPr>
            <p:ph idx="14" type="subTitle"/>
          </p:nvPr>
        </p:nvSpPr>
        <p:spPr>
          <a:xfrm>
            <a:off x="6953375" y="525800"/>
            <a:ext cx="15975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64" name="Google Shape;864;g39c1a85cac3_0_854"/>
          <p:cNvSpPr txBox="1"/>
          <p:nvPr>
            <p:ph idx="15" type="subTitle"/>
          </p:nvPr>
        </p:nvSpPr>
        <p:spPr>
          <a:xfrm>
            <a:off x="6970400" y="4200925"/>
            <a:ext cx="1429800" cy="3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xt steps">
  <p:cSld name="CUSTOM_13">
    <p:spTree>
      <p:nvGrpSpPr>
        <p:cNvPr id="865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g39c1a85cac3_0_872"/>
          <p:cNvSpPr/>
          <p:nvPr>
            <p:ph idx="2" type="pic"/>
          </p:nvPr>
        </p:nvSpPr>
        <p:spPr>
          <a:xfrm>
            <a:off x="7754350" y="2584475"/>
            <a:ext cx="1263000" cy="1272600"/>
          </a:xfrm>
          <a:prstGeom prst="rect">
            <a:avLst/>
          </a:prstGeom>
          <a:noFill/>
          <a:ln>
            <a:noFill/>
          </a:ln>
        </p:spPr>
      </p:sp>
      <p:sp>
        <p:nvSpPr>
          <p:cNvPr id="867" name="Google Shape;867;g39c1a85cac3_0_872"/>
          <p:cNvSpPr/>
          <p:nvPr>
            <p:ph idx="3" type="pic"/>
          </p:nvPr>
        </p:nvSpPr>
        <p:spPr>
          <a:xfrm>
            <a:off x="5212300" y="2584475"/>
            <a:ext cx="1263000" cy="1272600"/>
          </a:xfrm>
          <a:prstGeom prst="rect">
            <a:avLst/>
          </a:prstGeom>
          <a:noFill/>
          <a:ln>
            <a:noFill/>
          </a:ln>
        </p:spPr>
      </p:sp>
      <p:sp>
        <p:nvSpPr>
          <p:cNvPr id="868" name="Google Shape;868;g39c1a85cac3_0_872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69" name="Google Shape;869;g39c1a85cac3_0_872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70" name="Google Shape;870;g39c1a85cac3_0_872"/>
          <p:cNvCxnSpPr/>
          <p:nvPr/>
        </p:nvCxnSpPr>
        <p:spPr>
          <a:xfrm>
            <a:off x="9023250" y="-60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71" name="Google Shape;871;g39c1a85cac3_0_872"/>
          <p:cNvCxnSpPr/>
          <p:nvPr/>
        </p:nvCxnSpPr>
        <p:spPr>
          <a:xfrm>
            <a:off x="9020977" y="1291063"/>
            <a:ext cx="0" cy="38532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72" name="Google Shape;872;g39c1a85cac3_0_872"/>
          <p:cNvCxnSpPr/>
          <p:nvPr/>
        </p:nvCxnSpPr>
        <p:spPr>
          <a:xfrm>
            <a:off x="128875" y="1291375"/>
            <a:ext cx="8885400" cy="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73" name="Google Shape;873;g39c1a85cac3_0_872"/>
          <p:cNvSpPr txBox="1"/>
          <p:nvPr>
            <p:ph type="title"/>
          </p:nvPr>
        </p:nvSpPr>
        <p:spPr>
          <a:xfrm>
            <a:off x="139700" y="228600"/>
            <a:ext cx="52425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74" name="Google Shape;874;g39c1a85cac3_0_872"/>
          <p:cNvSpPr txBox="1"/>
          <p:nvPr>
            <p:ph idx="4" type="title"/>
          </p:nvPr>
        </p:nvSpPr>
        <p:spPr>
          <a:xfrm>
            <a:off x="139700" y="1294075"/>
            <a:ext cx="3800400" cy="4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75" name="Google Shape;875;g39c1a85cac3_0_872"/>
          <p:cNvSpPr txBox="1"/>
          <p:nvPr>
            <p:ph idx="5" type="title"/>
          </p:nvPr>
        </p:nvSpPr>
        <p:spPr>
          <a:xfrm>
            <a:off x="139700" y="1809275"/>
            <a:ext cx="3800400" cy="5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876" name="Google Shape;876;g39c1a85cac3_0_872"/>
          <p:cNvSpPr txBox="1"/>
          <p:nvPr>
            <p:ph idx="6" type="title"/>
          </p:nvPr>
        </p:nvSpPr>
        <p:spPr>
          <a:xfrm>
            <a:off x="139700" y="2584475"/>
            <a:ext cx="3800400" cy="4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77" name="Google Shape;877;g39c1a85cac3_0_872"/>
          <p:cNvSpPr txBox="1"/>
          <p:nvPr>
            <p:ph idx="7" type="title"/>
          </p:nvPr>
        </p:nvSpPr>
        <p:spPr>
          <a:xfrm>
            <a:off x="139700" y="3099675"/>
            <a:ext cx="3800400" cy="5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878" name="Google Shape;878;g39c1a85cac3_0_872"/>
          <p:cNvSpPr txBox="1"/>
          <p:nvPr>
            <p:ph idx="8" type="title"/>
          </p:nvPr>
        </p:nvSpPr>
        <p:spPr>
          <a:xfrm>
            <a:off x="139700" y="3874875"/>
            <a:ext cx="3800400" cy="4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79" name="Google Shape;879;g39c1a85cac3_0_872"/>
          <p:cNvSpPr txBox="1"/>
          <p:nvPr>
            <p:ph idx="9" type="title"/>
          </p:nvPr>
        </p:nvSpPr>
        <p:spPr>
          <a:xfrm>
            <a:off x="139700" y="4390075"/>
            <a:ext cx="3800400" cy="5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">
  <p:cSld name="CUSTOM_7">
    <p:spTree>
      <p:nvGrpSpPr>
        <p:cNvPr id="880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1" name="Google Shape;881;g39c1a85cac3_0_887"/>
          <p:cNvPicPr preferRelativeResize="0"/>
          <p:nvPr/>
        </p:nvPicPr>
        <p:blipFill rotWithShape="1">
          <a:blip r:embed="rId2">
            <a:alphaModFix/>
          </a:blip>
          <a:srcRect b="13328" l="0" r="0" t="10503"/>
          <a:stretch/>
        </p:blipFill>
        <p:spPr>
          <a:xfrm rot="10800000">
            <a:off x="135149" y="1285126"/>
            <a:ext cx="5075876" cy="3866199"/>
          </a:xfrm>
          <a:prstGeom prst="rect">
            <a:avLst/>
          </a:prstGeom>
          <a:noFill/>
          <a:ln>
            <a:noFill/>
          </a:ln>
        </p:spPr>
      </p:pic>
      <p:sp>
        <p:nvSpPr>
          <p:cNvPr descr="A solid green color" id="882" name="Google Shape;882;g39c1a85cac3_0_887"/>
          <p:cNvSpPr/>
          <p:nvPr/>
        </p:nvSpPr>
        <p:spPr>
          <a:xfrm>
            <a:off x="135138" y="900"/>
            <a:ext cx="1257900" cy="1283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descr="A solid blue color" id="883" name="Google Shape;883;g39c1a85cac3_0_887"/>
          <p:cNvSpPr/>
          <p:nvPr/>
        </p:nvSpPr>
        <p:spPr>
          <a:xfrm>
            <a:off x="5218975" y="-1050"/>
            <a:ext cx="1257900" cy="1287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84" name="Google Shape;884;g39c1a85cac3_0_887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85" name="Google Shape;885;g39c1a85cac3_0_887"/>
          <p:cNvSpPr txBox="1"/>
          <p:nvPr>
            <p:ph type="title"/>
          </p:nvPr>
        </p:nvSpPr>
        <p:spPr>
          <a:xfrm>
            <a:off x="128875" y="1666875"/>
            <a:ext cx="4922400" cy="3245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6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86" name="Google Shape;886;g39c1a85cac3_0_887"/>
          <p:cNvSpPr txBox="1"/>
          <p:nvPr>
            <p:ph idx="1" type="subTitle"/>
          </p:nvPr>
        </p:nvSpPr>
        <p:spPr>
          <a:xfrm>
            <a:off x="5305200" y="2579575"/>
            <a:ext cx="3596700" cy="12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18287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887" name="Google Shape;887;g39c1a85cac3_0_887"/>
          <p:cNvSpPr txBox="1"/>
          <p:nvPr>
            <p:ph idx="2" type="subTitle"/>
          </p:nvPr>
        </p:nvSpPr>
        <p:spPr>
          <a:xfrm>
            <a:off x="5305225" y="3861475"/>
            <a:ext cx="3596700" cy="1050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888" name="Google Shape;888;g39c1a85cac3_0_887"/>
          <p:cNvSpPr/>
          <p:nvPr>
            <p:ph idx="3" type="pic"/>
          </p:nvPr>
        </p:nvSpPr>
        <p:spPr>
          <a:xfrm>
            <a:off x="7757975" y="1297450"/>
            <a:ext cx="1259700" cy="12750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889" name="Google Shape;889;g39c1a85cac3_0_887"/>
          <p:cNvGrpSpPr/>
          <p:nvPr/>
        </p:nvGrpSpPr>
        <p:grpSpPr>
          <a:xfrm>
            <a:off x="128875" y="0"/>
            <a:ext cx="8894550" cy="5152800"/>
            <a:chOff x="128875" y="0"/>
            <a:chExt cx="8894550" cy="5152800"/>
          </a:xfrm>
        </p:grpSpPr>
        <p:cxnSp>
          <p:nvCxnSpPr>
            <p:cNvPr id="890" name="Google Shape;890;g39c1a85cac3_0_887"/>
            <p:cNvCxnSpPr/>
            <p:nvPr/>
          </p:nvCxnSpPr>
          <p:spPr>
            <a:xfrm>
              <a:off x="6480997" y="1200"/>
              <a:ext cx="0" cy="2583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91" name="Google Shape;891;g39c1a85cac3_0_887"/>
            <p:cNvCxnSpPr/>
            <p:nvPr/>
          </p:nvCxnSpPr>
          <p:spPr>
            <a:xfrm>
              <a:off x="7752136" y="1200"/>
              <a:ext cx="0" cy="2583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92" name="Google Shape;892;g39c1a85cac3_0_887"/>
            <p:cNvCxnSpPr/>
            <p:nvPr/>
          </p:nvCxnSpPr>
          <p:spPr>
            <a:xfrm>
              <a:off x="5213125" y="2579575"/>
              <a:ext cx="38103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93" name="Google Shape;893;g39c1a85cac3_0_887"/>
            <p:cNvCxnSpPr/>
            <p:nvPr/>
          </p:nvCxnSpPr>
          <p:spPr>
            <a:xfrm>
              <a:off x="5212100" y="1075"/>
              <a:ext cx="0" cy="51339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94" name="Google Shape;894;g39c1a85cac3_0_887"/>
            <p:cNvCxnSpPr/>
            <p:nvPr/>
          </p:nvCxnSpPr>
          <p:spPr>
            <a:xfrm>
              <a:off x="3940150" y="1200"/>
              <a:ext cx="0" cy="1290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95" name="Google Shape;895;g39c1a85cac3_0_887"/>
            <p:cNvCxnSpPr/>
            <p:nvPr/>
          </p:nvCxnSpPr>
          <p:spPr>
            <a:xfrm>
              <a:off x="2669725" y="1200"/>
              <a:ext cx="0" cy="1290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96" name="Google Shape;896;g39c1a85cac3_0_887"/>
            <p:cNvCxnSpPr/>
            <p:nvPr/>
          </p:nvCxnSpPr>
          <p:spPr>
            <a:xfrm>
              <a:off x="1399300" y="1200"/>
              <a:ext cx="0" cy="1290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97" name="Google Shape;897;g39c1a85cac3_0_887"/>
            <p:cNvCxnSpPr/>
            <p:nvPr/>
          </p:nvCxnSpPr>
          <p:spPr>
            <a:xfrm>
              <a:off x="128875" y="0"/>
              <a:ext cx="0" cy="51528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98" name="Google Shape;898;g39c1a85cac3_0_887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99" name="Google Shape;899;g39c1a85cac3_0_887"/>
            <p:cNvCxnSpPr/>
            <p:nvPr/>
          </p:nvCxnSpPr>
          <p:spPr>
            <a:xfrm>
              <a:off x="128875" y="1291375"/>
              <a:ext cx="88944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- Alt 2">
  <p:cSld name="BLANK_1_1_1_1_1_1_2">
    <p:spTree>
      <p:nvGrpSpPr>
        <p:cNvPr id="900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1" name="Google Shape;901;g39c1a85cac3_0_907"/>
          <p:cNvPicPr preferRelativeResize="0"/>
          <p:nvPr/>
        </p:nvPicPr>
        <p:blipFill rotWithShape="1">
          <a:blip r:embed="rId2">
            <a:alphaModFix/>
          </a:blip>
          <a:srcRect b="0" l="-14115" r="0" t="239"/>
          <a:stretch/>
        </p:blipFill>
        <p:spPr>
          <a:xfrm rot="-5400000">
            <a:off x="7090639" y="651563"/>
            <a:ext cx="2584673" cy="1271001"/>
          </a:xfrm>
          <a:prstGeom prst="rect">
            <a:avLst/>
          </a:prstGeom>
          <a:noFill/>
          <a:ln>
            <a:noFill/>
          </a:ln>
        </p:spPr>
      </p:pic>
      <p:sp>
        <p:nvSpPr>
          <p:cNvPr id="902" name="Google Shape;902;g39c1a85cac3_0_907"/>
          <p:cNvSpPr/>
          <p:nvPr>
            <p:ph idx="2" type="pic"/>
          </p:nvPr>
        </p:nvSpPr>
        <p:spPr>
          <a:xfrm>
            <a:off x="125900" y="-5250"/>
            <a:ext cx="3826500" cy="2584800"/>
          </a:xfrm>
          <a:prstGeom prst="rect">
            <a:avLst/>
          </a:prstGeom>
          <a:noFill/>
          <a:ln>
            <a:noFill/>
          </a:ln>
        </p:spPr>
      </p:sp>
      <p:sp>
        <p:nvSpPr>
          <p:cNvPr id="903" name="Google Shape;903;g39c1a85cac3_0_907"/>
          <p:cNvSpPr/>
          <p:nvPr>
            <p:ph idx="3" type="pic"/>
          </p:nvPr>
        </p:nvSpPr>
        <p:spPr>
          <a:xfrm>
            <a:off x="7756975" y="3876725"/>
            <a:ext cx="1261500" cy="1268100"/>
          </a:xfrm>
          <a:prstGeom prst="rect">
            <a:avLst/>
          </a:prstGeom>
          <a:noFill/>
          <a:ln>
            <a:noFill/>
          </a:ln>
        </p:spPr>
      </p:sp>
      <p:sp>
        <p:nvSpPr>
          <p:cNvPr id="904" name="Google Shape;904;g39c1a85cac3_0_907"/>
          <p:cNvSpPr txBox="1"/>
          <p:nvPr>
            <p:ph type="title"/>
          </p:nvPr>
        </p:nvSpPr>
        <p:spPr>
          <a:xfrm>
            <a:off x="125900" y="2579575"/>
            <a:ext cx="6355200" cy="233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oppins"/>
              <a:buNone/>
              <a:defRPr sz="48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905" name="Google Shape;905;g39c1a85cac3_0_907"/>
          <p:cNvGrpSpPr/>
          <p:nvPr/>
        </p:nvGrpSpPr>
        <p:grpSpPr>
          <a:xfrm>
            <a:off x="128875" y="-1950"/>
            <a:ext cx="8894675" cy="5146650"/>
            <a:chOff x="128875" y="-1950"/>
            <a:chExt cx="8894675" cy="5146650"/>
          </a:xfrm>
        </p:grpSpPr>
        <p:cxnSp>
          <p:nvCxnSpPr>
            <p:cNvPr id="906" name="Google Shape;906;g39c1a85cac3_0_907"/>
            <p:cNvCxnSpPr/>
            <p:nvPr/>
          </p:nvCxnSpPr>
          <p:spPr>
            <a:xfrm>
              <a:off x="77521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07" name="Google Shape;907;g39c1a85cac3_0_907"/>
            <p:cNvCxnSpPr/>
            <p:nvPr/>
          </p:nvCxnSpPr>
          <p:spPr>
            <a:xfrm>
              <a:off x="5212100" y="-8"/>
              <a:ext cx="0" cy="12870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08" name="Google Shape;908;g39c1a85cac3_0_907"/>
            <p:cNvCxnSpPr/>
            <p:nvPr/>
          </p:nvCxnSpPr>
          <p:spPr>
            <a:xfrm>
              <a:off x="3950538" y="-1950"/>
              <a:ext cx="0" cy="25782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09" name="Google Shape;909;g39c1a85cac3_0_907"/>
            <p:cNvCxnSpPr/>
            <p:nvPr/>
          </p:nvCxnSpPr>
          <p:spPr>
            <a:xfrm>
              <a:off x="1288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10" name="Google Shape;910;g39c1a85cac3_0_907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11" name="Google Shape;911;g39c1a85cac3_0_907"/>
            <p:cNvCxnSpPr/>
            <p:nvPr/>
          </p:nvCxnSpPr>
          <p:spPr>
            <a:xfrm flipH="1" rot="10800000">
              <a:off x="3953100" y="1284725"/>
              <a:ext cx="3796800" cy="66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12" name="Google Shape;912;g39c1a85cac3_0_907"/>
            <p:cNvCxnSpPr/>
            <p:nvPr/>
          </p:nvCxnSpPr>
          <p:spPr>
            <a:xfrm>
              <a:off x="7753950" y="3875875"/>
              <a:ext cx="12696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13" name="Google Shape;913;g39c1a85cac3_0_907"/>
            <p:cNvCxnSpPr/>
            <p:nvPr/>
          </p:nvCxnSpPr>
          <p:spPr>
            <a:xfrm>
              <a:off x="6481000" y="-1125"/>
              <a:ext cx="0" cy="12882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14" name="Google Shape;914;g39c1a85cac3_0_907"/>
            <p:cNvCxnSpPr/>
            <p:nvPr/>
          </p:nvCxnSpPr>
          <p:spPr>
            <a:xfrm>
              <a:off x="143975" y="2579575"/>
              <a:ext cx="8876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  <p:extLst>
    <p:ext uri="{DCECCB84-F9BA-43D5-87BE-67443E8EF086}">
      <p15:sldGuideLst>
        <p15:guide id="1" orient="horz" pos="2304">
          <p15:clr>
            <a:srgbClr val="E46962"/>
          </p15:clr>
        </p15:guide>
      </p15:sldGuideLst>
    </p:ext>
  </p:extLst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- Alt 2">
  <p:cSld name="BLANK_1_1_1_1_1_1_1_2"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6" name="Google Shape;916;g39c1a85cac3_0_922"/>
          <p:cNvPicPr preferRelativeResize="0"/>
          <p:nvPr/>
        </p:nvPicPr>
        <p:blipFill rotWithShape="1">
          <a:blip r:embed="rId2">
            <a:alphaModFix/>
          </a:blip>
          <a:srcRect b="0" l="1088" r="0" t="0"/>
          <a:stretch/>
        </p:blipFill>
        <p:spPr>
          <a:xfrm>
            <a:off x="128875" y="-6275"/>
            <a:ext cx="904422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17" name="Google Shape;917;g39c1a85cac3_0_922"/>
          <p:cNvSpPr txBox="1"/>
          <p:nvPr>
            <p:ph idx="1" type="subTitle"/>
          </p:nvPr>
        </p:nvSpPr>
        <p:spPr>
          <a:xfrm>
            <a:off x="128875" y="-450"/>
            <a:ext cx="2541000" cy="12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918" name="Google Shape;918;g39c1a85cac3_0_922"/>
          <p:cNvSpPr txBox="1"/>
          <p:nvPr>
            <p:ph type="title"/>
          </p:nvPr>
        </p:nvSpPr>
        <p:spPr>
          <a:xfrm>
            <a:off x="128125" y="2579575"/>
            <a:ext cx="5346900" cy="2332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919" name="Google Shape;919;g39c1a85cac3_0_922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20" name="Google Shape;920;g39c1a85cac3_0_922"/>
          <p:cNvSpPr/>
          <p:nvPr>
            <p:ph idx="2" type="pic"/>
          </p:nvPr>
        </p:nvSpPr>
        <p:spPr>
          <a:xfrm>
            <a:off x="2673625" y="-3975"/>
            <a:ext cx="1261800" cy="1291800"/>
          </a:xfrm>
          <a:prstGeom prst="rect">
            <a:avLst/>
          </a:prstGeom>
          <a:noFill/>
          <a:ln>
            <a:noFill/>
          </a:ln>
        </p:spPr>
      </p:sp>
      <p:sp>
        <p:nvSpPr>
          <p:cNvPr id="921" name="Google Shape;921;g39c1a85cac3_0_922"/>
          <p:cNvSpPr/>
          <p:nvPr>
            <p:ph idx="3" type="pic"/>
          </p:nvPr>
        </p:nvSpPr>
        <p:spPr>
          <a:xfrm>
            <a:off x="7752125" y="-2225"/>
            <a:ext cx="1264500" cy="38583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922" name="Google Shape;922;g39c1a85cac3_0_922"/>
          <p:cNvGrpSpPr/>
          <p:nvPr/>
        </p:nvGrpSpPr>
        <p:grpSpPr>
          <a:xfrm>
            <a:off x="128875" y="-3350"/>
            <a:ext cx="8890817" cy="5151000"/>
            <a:chOff x="128875" y="-3350"/>
            <a:chExt cx="8894375" cy="5151000"/>
          </a:xfrm>
        </p:grpSpPr>
        <p:cxnSp>
          <p:nvCxnSpPr>
            <p:cNvPr id="923" name="Google Shape;923;g39c1a85cac3_0_922"/>
            <p:cNvCxnSpPr/>
            <p:nvPr/>
          </p:nvCxnSpPr>
          <p:spPr>
            <a:xfrm>
              <a:off x="6481000" y="-1125"/>
              <a:ext cx="0" cy="51459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24" name="Google Shape;924;g39c1a85cac3_0_922"/>
            <p:cNvCxnSpPr/>
            <p:nvPr/>
          </p:nvCxnSpPr>
          <p:spPr>
            <a:xfrm>
              <a:off x="7752125" y="-3350"/>
              <a:ext cx="0" cy="51510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25" name="Google Shape;925;g39c1a85cac3_0_922"/>
            <p:cNvCxnSpPr/>
            <p:nvPr/>
          </p:nvCxnSpPr>
          <p:spPr>
            <a:xfrm>
              <a:off x="6483092" y="3861475"/>
              <a:ext cx="2537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26" name="Google Shape;926;g39c1a85cac3_0_922"/>
            <p:cNvCxnSpPr/>
            <p:nvPr/>
          </p:nvCxnSpPr>
          <p:spPr>
            <a:xfrm>
              <a:off x="6484267" y="2579575"/>
              <a:ext cx="1268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27" name="Google Shape;927;g39c1a85cac3_0_922"/>
            <p:cNvCxnSpPr/>
            <p:nvPr/>
          </p:nvCxnSpPr>
          <p:spPr>
            <a:xfrm>
              <a:off x="5212108" y="-616"/>
              <a:ext cx="0" cy="12912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28" name="Google Shape;928;g39c1a85cac3_0_922"/>
            <p:cNvCxnSpPr/>
            <p:nvPr/>
          </p:nvCxnSpPr>
          <p:spPr>
            <a:xfrm>
              <a:off x="3940162" y="-616"/>
              <a:ext cx="0" cy="12912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29" name="Google Shape;929;g39c1a85cac3_0_922"/>
            <p:cNvCxnSpPr/>
            <p:nvPr/>
          </p:nvCxnSpPr>
          <p:spPr>
            <a:xfrm>
              <a:off x="2669741" y="-1225"/>
              <a:ext cx="0" cy="12918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30" name="Google Shape;930;g39c1a85cac3_0_922"/>
            <p:cNvCxnSpPr/>
            <p:nvPr/>
          </p:nvCxnSpPr>
          <p:spPr>
            <a:xfrm>
              <a:off x="1288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31" name="Google Shape;931;g39c1a85cac3_0_922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32" name="Google Shape;932;g39c1a85cac3_0_922"/>
            <p:cNvCxnSpPr/>
            <p:nvPr/>
          </p:nvCxnSpPr>
          <p:spPr>
            <a:xfrm>
              <a:off x="128875" y="1291375"/>
              <a:ext cx="76263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933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" name="Google Shape;934;g39c1a85cac3_0_94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9pPr>
          </a:lstStyle>
          <a:p/>
        </p:txBody>
      </p:sp>
      <p:sp>
        <p:nvSpPr>
          <p:cNvPr id="935" name="Google Shape;935;g39c1a85cac3_0_94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936" name="Shape 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" name="Google Shape;937;g39c1a85cac3_0_94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1">
  <p:cSld name="BLANK_1_1_1_1_1_1_1_1_1_1_1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8"/>
          <p:cNvSpPr txBox="1"/>
          <p:nvPr>
            <p:ph type="title"/>
          </p:nvPr>
        </p:nvSpPr>
        <p:spPr>
          <a:xfrm>
            <a:off x="1408575" y="2585875"/>
            <a:ext cx="350100" cy="3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37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Poppins"/>
              <a:buNone/>
              <a:defRPr sz="900"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81" name="Google Shape;81;p18"/>
          <p:cNvSpPr txBox="1"/>
          <p:nvPr>
            <p:ph idx="2" type="title"/>
          </p:nvPr>
        </p:nvSpPr>
        <p:spPr>
          <a:xfrm>
            <a:off x="2669675" y="3867775"/>
            <a:ext cx="350100" cy="3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37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Font typeface="Poppins"/>
              <a:buNone/>
              <a:defRPr sz="900">
                <a:solidFill>
                  <a:schemeClr val="accent6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82" name="Google Shape;82;p18"/>
          <p:cNvSpPr txBox="1"/>
          <p:nvPr>
            <p:ph idx="3" type="title"/>
          </p:nvPr>
        </p:nvSpPr>
        <p:spPr>
          <a:xfrm>
            <a:off x="5217125" y="3861475"/>
            <a:ext cx="346200" cy="3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37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Font typeface="Poppins"/>
              <a:buNone/>
              <a:defRPr sz="900">
                <a:solidFill>
                  <a:schemeClr val="accent6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83" name="Google Shape;83;p18"/>
          <p:cNvSpPr txBox="1"/>
          <p:nvPr>
            <p:ph idx="4" type="title"/>
          </p:nvPr>
        </p:nvSpPr>
        <p:spPr>
          <a:xfrm>
            <a:off x="3947363" y="2579575"/>
            <a:ext cx="350100" cy="3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37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Font typeface="Poppins"/>
              <a:buNone/>
              <a:defRPr sz="900">
                <a:solidFill>
                  <a:schemeClr val="accent6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84" name="Google Shape;84;p18"/>
          <p:cNvSpPr txBox="1"/>
          <p:nvPr>
            <p:ph idx="5" type="title"/>
          </p:nvPr>
        </p:nvSpPr>
        <p:spPr>
          <a:xfrm>
            <a:off x="6489150" y="2579575"/>
            <a:ext cx="346200" cy="3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37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Font typeface="Poppins"/>
              <a:buNone/>
              <a:defRPr sz="900">
                <a:solidFill>
                  <a:schemeClr val="accent6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85" name="Google Shape;85;p18"/>
          <p:cNvSpPr txBox="1"/>
          <p:nvPr>
            <p:ph idx="1" type="subTitle"/>
          </p:nvPr>
        </p:nvSpPr>
        <p:spPr>
          <a:xfrm>
            <a:off x="1736450" y="2585875"/>
            <a:ext cx="22068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86" name="Google Shape;86;p18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87" name="Google Shape;87;p18"/>
          <p:cNvGrpSpPr/>
          <p:nvPr/>
        </p:nvGrpSpPr>
        <p:grpSpPr>
          <a:xfrm>
            <a:off x="128875" y="0"/>
            <a:ext cx="8894400" cy="5144700"/>
            <a:chOff x="128875" y="0"/>
            <a:chExt cx="8894400" cy="5144700"/>
          </a:xfrm>
        </p:grpSpPr>
        <p:cxnSp>
          <p:nvCxnSpPr>
            <p:cNvPr id="88" name="Google Shape;88;p18"/>
            <p:cNvCxnSpPr/>
            <p:nvPr/>
          </p:nvCxnSpPr>
          <p:spPr>
            <a:xfrm>
              <a:off x="6480997" y="1200"/>
              <a:ext cx="0" cy="38607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9" name="Google Shape;89;p18"/>
            <p:cNvCxnSpPr/>
            <p:nvPr/>
          </p:nvCxnSpPr>
          <p:spPr>
            <a:xfrm>
              <a:off x="7752125" y="1200"/>
              <a:ext cx="0" cy="25785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0" name="Google Shape;90;p18"/>
            <p:cNvCxnSpPr/>
            <p:nvPr/>
          </p:nvCxnSpPr>
          <p:spPr>
            <a:xfrm>
              <a:off x="128875" y="3861475"/>
              <a:ext cx="8885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1" name="Google Shape;91;p18"/>
            <p:cNvCxnSpPr/>
            <p:nvPr/>
          </p:nvCxnSpPr>
          <p:spPr>
            <a:xfrm>
              <a:off x="128875" y="2579575"/>
              <a:ext cx="8894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2" name="Google Shape;92;p18"/>
            <p:cNvCxnSpPr/>
            <p:nvPr/>
          </p:nvCxnSpPr>
          <p:spPr>
            <a:xfrm>
              <a:off x="5212100" y="0"/>
              <a:ext cx="0" cy="25800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3" name="Google Shape;93;p18"/>
            <p:cNvCxnSpPr/>
            <p:nvPr/>
          </p:nvCxnSpPr>
          <p:spPr>
            <a:xfrm>
              <a:off x="3940150" y="1291375"/>
              <a:ext cx="0" cy="25716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4" name="Google Shape;94;p18"/>
            <p:cNvCxnSpPr/>
            <p:nvPr/>
          </p:nvCxnSpPr>
          <p:spPr>
            <a:xfrm>
              <a:off x="2669725" y="1291375"/>
              <a:ext cx="0" cy="12819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5" name="Google Shape;95;p18"/>
            <p:cNvCxnSpPr/>
            <p:nvPr/>
          </p:nvCxnSpPr>
          <p:spPr>
            <a:xfrm>
              <a:off x="1399300" y="1291375"/>
              <a:ext cx="0" cy="38532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6" name="Google Shape;96;p18"/>
            <p:cNvCxnSpPr/>
            <p:nvPr/>
          </p:nvCxnSpPr>
          <p:spPr>
            <a:xfrm>
              <a:off x="1288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7" name="Google Shape;97;p18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8" name="Google Shape;98;p18"/>
            <p:cNvCxnSpPr/>
            <p:nvPr/>
          </p:nvCxnSpPr>
          <p:spPr>
            <a:xfrm>
              <a:off x="128875" y="1291375"/>
              <a:ext cx="8885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9" name="Google Shape;99;p18"/>
            <p:cNvCxnSpPr/>
            <p:nvPr/>
          </p:nvCxnSpPr>
          <p:spPr>
            <a:xfrm rot="10800000">
              <a:off x="7752125" y="3861112"/>
              <a:ext cx="0" cy="12819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0" name="Google Shape;100;p18"/>
            <p:cNvCxnSpPr/>
            <p:nvPr/>
          </p:nvCxnSpPr>
          <p:spPr>
            <a:xfrm rot="10800000">
              <a:off x="5212100" y="3861112"/>
              <a:ext cx="0" cy="12819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1" name="Google Shape;101;p18"/>
            <p:cNvCxnSpPr/>
            <p:nvPr/>
          </p:nvCxnSpPr>
          <p:spPr>
            <a:xfrm rot="10800000">
              <a:off x="2672963" y="3861112"/>
              <a:ext cx="0" cy="12819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02" name="Google Shape;102;p18"/>
          <p:cNvSpPr txBox="1"/>
          <p:nvPr>
            <p:ph idx="6" type="subTitle"/>
          </p:nvPr>
        </p:nvSpPr>
        <p:spPr>
          <a:xfrm>
            <a:off x="4275713" y="2579575"/>
            <a:ext cx="22068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03" name="Google Shape;103;p18"/>
          <p:cNvSpPr txBox="1"/>
          <p:nvPr>
            <p:ph idx="7" type="subTitle"/>
          </p:nvPr>
        </p:nvSpPr>
        <p:spPr>
          <a:xfrm>
            <a:off x="6817988" y="2579575"/>
            <a:ext cx="22068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04" name="Google Shape;104;p18"/>
          <p:cNvSpPr txBox="1"/>
          <p:nvPr>
            <p:ph idx="8" type="subTitle"/>
          </p:nvPr>
        </p:nvSpPr>
        <p:spPr>
          <a:xfrm>
            <a:off x="5552488" y="3861475"/>
            <a:ext cx="22068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05" name="Google Shape;105;p18"/>
          <p:cNvSpPr txBox="1"/>
          <p:nvPr>
            <p:ph idx="9" type="subTitle"/>
          </p:nvPr>
        </p:nvSpPr>
        <p:spPr>
          <a:xfrm>
            <a:off x="3009325" y="3861475"/>
            <a:ext cx="22068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06" name="Google Shape;106;p18"/>
          <p:cNvSpPr txBox="1"/>
          <p:nvPr>
            <p:ph idx="13" type="title"/>
          </p:nvPr>
        </p:nvSpPr>
        <p:spPr>
          <a:xfrm>
            <a:off x="133375" y="236850"/>
            <a:ext cx="5078700" cy="5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938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g39c1a85cac3_0_9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0" name="Google Shape;940;g39c1a85cac3_0_9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94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g39c1a85cac3_0_9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3" name="Google Shape;943;g39c1a85cac3_0_94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44" name="Google Shape;944;g39c1a85cac3_0_94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g39c1a85cac3_0_9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947" name="Shape 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" name="Google Shape;948;g39c1a85cac3_0_95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949" name="Google Shape;949;g39c1a85cac3_0_95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950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Google Shape;951;g39c1a85cac3_0_957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g39c1a85cac3_0_95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9pPr>
          </a:lstStyle>
          <a:p/>
        </p:txBody>
      </p:sp>
      <p:sp>
        <p:nvSpPr>
          <p:cNvPr id="954" name="Google Shape;954;g39c1a85cac3_0_95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55" name="Google Shape;955;g39c1a85cac3_0_95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956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g39c1a85cac3_0_96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958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g39c1a85cac3_0_96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9pPr>
          </a:lstStyle>
          <a:p/>
        </p:txBody>
      </p:sp>
      <p:sp>
        <p:nvSpPr>
          <p:cNvPr id="960" name="Google Shape;960;g39c1a85cac3_0_96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96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962" name="Shape 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" name="Google Shape;963;g39c1a85cac3_0_969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4" name="Google Shape;964;g39c1a85cac3_0_969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65" name="Google Shape;965;g39c1a85cac3_0_969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66" name="Google Shape;966;g39c1a85cac3_0_969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67" name="Google Shape;967;g39c1a85cac3_0_969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68" name="Google Shape;968;g39c1a85cac3_0_969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69" name="Google Shape;969;g39c1a85cac3_0_969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Alt 1">
  <p:cSld name="BLANK_1_1_1_1_1_1_1_1_1_1_1_1_1_1_2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" name="Google Shape;108;p19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9" name="Google Shape;109;p19"/>
          <p:cNvSpPr txBox="1"/>
          <p:nvPr>
            <p:ph idx="1" type="subTitle"/>
          </p:nvPr>
        </p:nvSpPr>
        <p:spPr>
          <a:xfrm>
            <a:off x="984950" y="3865575"/>
            <a:ext cx="416700" cy="393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accent6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10" name="Google Shape;110;p19"/>
          <p:cNvSpPr txBox="1"/>
          <p:nvPr>
            <p:ph idx="2" type="subTitle"/>
          </p:nvPr>
        </p:nvSpPr>
        <p:spPr>
          <a:xfrm>
            <a:off x="984950" y="2584425"/>
            <a:ext cx="416700" cy="39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19"/>
          <p:cNvSpPr txBox="1"/>
          <p:nvPr>
            <p:ph type="title"/>
          </p:nvPr>
        </p:nvSpPr>
        <p:spPr>
          <a:xfrm>
            <a:off x="139700" y="228600"/>
            <a:ext cx="64803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cxnSp>
        <p:nvCxnSpPr>
          <p:cNvPr id="112" name="Google Shape;112;p19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3" name="Google Shape;113;p19"/>
          <p:cNvSpPr txBox="1"/>
          <p:nvPr>
            <p:ph idx="3" type="subTitle"/>
          </p:nvPr>
        </p:nvSpPr>
        <p:spPr>
          <a:xfrm>
            <a:off x="984950" y="1291350"/>
            <a:ext cx="416700" cy="39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19"/>
          <p:cNvSpPr txBox="1"/>
          <p:nvPr>
            <p:ph idx="4" type="body"/>
          </p:nvPr>
        </p:nvSpPr>
        <p:spPr>
          <a:xfrm>
            <a:off x="1399300" y="1548450"/>
            <a:ext cx="3811200" cy="95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15" name="Google Shape;115;p19"/>
          <p:cNvSpPr txBox="1"/>
          <p:nvPr>
            <p:ph idx="5" type="subTitle"/>
          </p:nvPr>
        </p:nvSpPr>
        <p:spPr>
          <a:xfrm>
            <a:off x="1400950" y="1291375"/>
            <a:ext cx="38112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16" name="Google Shape;116;p19"/>
          <p:cNvSpPr txBox="1"/>
          <p:nvPr>
            <p:ph idx="6" type="body"/>
          </p:nvPr>
        </p:nvSpPr>
        <p:spPr>
          <a:xfrm>
            <a:off x="1399300" y="2838025"/>
            <a:ext cx="3811200" cy="10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17" name="Google Shape;117;p19"/>
          <p:cNvSpPr txBox="1"/>
          <p:nvPr>
            <p:ph idx="7" type="subTitle"/>
          </p:nvPr>
        </p:nvSpPr>
        <p:spPr>
          <a:xfrm>
            <a:off x="1399313" y="2576425"/>
            <a:ext cx="38112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18" name="Google Shape;118;p19"/>
          <p:cNvSpPr txBox="1"/>
          <p:nvPr>
            <p:ph idx="8" type="body"/>
          </p:nvPr>
        </p:nvSpPr>
        <p:spPr>
          <a:xfrm>
            <a:off x="1399325" y="4123075"/>
            <a:ext cx="3811200" cy="8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19" name="Google Shape;119;p19"/>
          <p:cNvSpPr txBox="1"/>
          <p:nvPr>
            <p:ph idx="9" type="subTitle"/>
          </p:nvPr>
        </p:nvSpPr>
        <p:spPr>
          <a:xfrm>
            <a:off x="1399338" y="3861475"/>
            <a:ext cx="38112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1" name="Google Shape;121;p19"/>
          <p:cNvSpPr/>
          <p:nvPr>
            <p:ph idx="13" type="pic"/>
          </p:nvPr>
        </p:nvSpPr>
        <p:spPr>
          <a:xfrm>
            <a:off x="5215425" y="1291375"/>
            <a:ext cx="3807900" cy="385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970" name="Shape 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1" name="Google Shape;971;g39c1a85cac3_0_97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2" name="Google Shape;972;g39c1a85cac3_0_977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973" name="Google Shape;973;g39c1a85cac3_0_977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974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g39c1a85cac3_0_981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/>
        </p:txBody>
      </p:sp>
      <p:sp>
        <p:nvSpPr>
          <p:cNvPr id="976" name="Google Shape;976;g39c1a85cac3_0_981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977" name="Google Shape;977;g39c1a85cac3_0_981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978" name="Google Shape;978;g39c1a85cac3_0_981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79" name="Google Shape;979;g39c1a85cac3_0_981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980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g39c1a85cac3_0_987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982" name="Google Shape;982;g39c1a85cac3_0_987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983" name="Google Shape;983;g39c1a85cac3_0_987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/>
        </p:txBody>
      </p:sp>
      <p:sp>
        <p:nvSpPr>
          <p:cNvPr id="984" name="Google Shape;984;g39c1a85cac3_0_987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85" name="Google Shape;985;g39c1a85cac3_0_987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86" name="Google Shape;986;g39c1a85cac3_0_987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87" name="Google Shape;987;g39c1a85cac3_0_987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988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Google Shape;989;g39c1a85cac3_0_995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990" name="Google Shape;990;g39c1a85cac3_0_995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991" name="Google Shape;991;g39c1a85cac3_0_995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992" name="Google Shape;992;g39c1a85cac3_0_995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993" name="Google Shape;993;g39c1a85cac3_0_995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/>
        </p:txBody>
      </p:sp>
      <p:sp>
        <p:nvSpPr>
          <p:cNvPr id="994" name="Google Shape;994;g39c1a85cac3_0_995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95" name="Google Shape;995;g39c1a85cac3_0_995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96" name="Google Shape;996;g39c1a85cac3_0_995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97" name="Google Shape;997;g39c1a85cac3_0_995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998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g39c1a85cac3_0_100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00" name="Google Shape;1000;g39c1a85cac3_0_1005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100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" name="Google Shape;1002;g39c1a85cac3_0_1008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03" name="Google Shape;1003;g39c1a85cac3_0_1008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1004" name="Google Shape;1004;g39c1a85cac3_0_1008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1005" name="Google Shape;1005;g39c1a85cac3_0_1008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06" name="Google Shape;1006;g39c1a85cac3_0_10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07" name="Google Shape;1007;g39c1a85cac3_0_1008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08" name="Google Shape;1008;g39c1a85cac3_0_1008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1009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g39c1a85cac3_0_1016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11" name="Google Shape;1011;g39c1a85cac3_0_1016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012" name="Google Shape;1012;g39c1a85cac3_0_1016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013" name="Google Shape;1013;g39c1a85cac3_0_1016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14" name="Google Shape;1014;g39c1a85cac3_0_1016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015" name="Google Shape;1015;g39c1a85cac3_0_1016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16" name="Google Shape;1016;g39c1a85cac3_0_10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17" name="Google Shape;1017;g39c1a85cac3_0_1016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18" name="Google Shape;1018;g39c1a85cac3_0_1016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19" name="Google Shape;1019;g39c1a85cac3_0_1016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1020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g39c1a85cac3_0_1027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1022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" name="Google Shape;1023;g39c1a85cac3_0_1029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024" name="Google Shape;1024;g39c1a85cac3_0_1029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025" name="Google Shape;1025;g39c1a85cac3_0_1029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026" name="Google Shape;1026;g39c1a85cac3_0_1029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027" name="Google Shape;1027;g39c1a85cac3_0_1029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028" name="Google Shape;1028;g39c1a85cac3_0_1029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029" name="Google Shape;1029;g39c1a85cac3_0_1029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30" name="Google Shape;1030;g39c1a85cac3_0_1029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031" name="Google Shape;1031;g39c1a85cac3_0_1029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032" name="Google Shape;1032;g39c1a85cac3_0_1029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- Alt 1">
  <p:cSld name="BLANK_1">
    <p:spTree>
      <p:nvGrpSpPr>
        <p:cNvPr id="1038" name="Shape 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9" name="Google Shape;1039;g39c1a85cac3_0_3362"/>
          <p:cNvPicPr preferRelativeResize="0"/>
          <p:nvPr/>
        </p:nvPicPr>
        <p:blipFill rotWithShape="1">
          <a:blip r:embed="rId2">
            <a:alphaModFix/>
          </a:blip>
          <a:srcRect b="36187" l="0" r="0" t="0"/>
          <a:stretch/>
        </p:blipFill>
        <p:spPr>
          <a:xfrm rot="5400000">
            <a:off x="6625213" y="2747762"/>
            <a:ext cx="3529224" cy="1266849"/>
          </a:xfrm>
          <a:prstGeom prst="rect">
            <a:avLst/>
          </a:prstGeom>
          <a:gradFill>
            <a:gsLst>
              <a:gs pos="0">
                <a:srgbClr val="808978"/>
              </a:gs>
              <a:gs pos="58000">
                <a:schemeClr val="dk1"/>
              </a:gs>
              <a:gs pos="100000">
                <a:schemeClr val="dk1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</p:pic>
      <p:sp>
        <p:nvSpPr>
          <p:cNvPr id="1040" name="Google Shape;1040;g39c1a85cac3_0_3362"/>
          <p:cNvSpPr/>
          <p:nvPr>
            <p:ph idx="2" type="pic"/>
          </p:nvPr>
        </p:nvSpPr>
        <p:spPr>
          <a:xfrm>
            <a:off x="7757975" y="0"/>
            <a:ext cx="1256100" cy="1286400"/>
          </a:xfrm>
          <a:prstGeom prst="rect">
            <a:avLst/>
          </a:prstGeom>
          <a:noFill/>
          <a:ln>
            <a:noFill/>
          </a:ln>
        </p:spPr>
      </p:sp>
      <p:sp>
        <p:nvSpPr>
          <p:cNvPr id="1041" name="Google Shape;1041;g39c1a85cac3_0_3362"/>
          <p:cNvSpPr txBox="1"/>
          <p:nvPr>
            <p:ph type="title"/>
          </p:nvPr>
        </p:nvSpPr>
        <p:spPr>
          <a:xfrm>
            <a:off x="284550" y="1291375"/>
            <a:ext cx="7467600" cy="3621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042" name="Google Shape;1042;g39c1a85cac3_0_3362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043" name="Google Shape;1043;g39c1a85cac3_0_3362"/>
          <p:cNvGrpSpPr/>
          <p:nvPr/>
        </p:nvGrpSpPr>
        <p:grpSpPr>
          <a:xfrm>
            <a:off x="128875" y="0"/>
            <a:ext cx="8894375" cy="5144700"/>
            <a:chOff x="128875" y="0"/>
            <a:chExt cx="8894375" cy="5144700"/>
          </a:xfrm>
        </p:grpSpPr>
        <p:cxnSp>
          <p:nvCxnSpPr>
            <p:cNvPr id="1044" name="Google Shape;1044;g39c1a85cac3_0_3362"/>
            <p:cNvCxnSpPr/>
            <p:nvPr/>
          </p:nvCxnSpPr>
          <p:spPr>
            <a:xfrm>
              <a:off x="7752136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45" name="Google Shape;1045;g39c1a85cac3_0_3362"/>
            <p:cNvCxnSpPr/>
            <p:nvPr/>
          </p:nvCxnSpPr>
          <p:spPr>
            <a:xfrm>
              <a:off x="1288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46" name="Google Shape;1046;g39c1a85cac3_0_3362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47" name="Google Shape;1047;g39c1a85cac3_0_3362"/>
            <p:cNvCxnSpPr/>
            <p:nvPr/>
          </p:nvCxnSpPr>
          <p:spPr>
            <a:xfrm>
              <a:off x="128875" y="1291375"/>
              <a:ext cx="88854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048" name="Google Shape;1048;g39c1a85cac3_0_3362"/>
          <p:cNvSpPr txBox="1"/>
          <p:nvPr>
            <p:ph idx="1" type="subTitle"/>
          </p:nvPr>
        </p:nvSpPr>
        <p:spPr>
          <a:xfrm>
            <a:off x="128875" y="-450"/>
            <a:ext cx="3357900" cy="12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50" Type="http://schemas.openxmlformats.org/officeDocument/2006/relationships/theme" Target="../theme/theme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89.xml"/><Relationship Id="rId42" Type="http://schemas.openxmlformats.org/officeDocument/2006/relationships/slideLayout" Target="../slideLayouts/slideLayout91.xml"/><Relationship Id="rId41" Type="http://schemas.openxmlformats.org/officeDocument/2006/relationships/slideLayout" Target="../slideLayouts/slideLayout90.xml"/><Relationship Id="rId44" Type="http://schemas.openxmlformats.org/officeDocument/2006/relationships/slideLayout" Target="../slideLayouts/slideLayout93.xml"/><Relationship Id="rId43" Type="http://schemas.openxmlformats.org/officeDocument/2006/relationships/slideLayout" Target="../slideLayouts/slideLayout92.xml"/><Relationship Id="rId46" Type="http://schemas.openxmlformats.org/officeDocument/2006/relationships/slideLayout" Target="../slideLayouts/slideLayout95.xml"/><Relationship Id="rId45" Type="http://schemas.openxmlformats.org/officeDocument/2006/relationships/slideLayout" Target="../slideLayouts/slideLayout94.xml"/><Relationship Id="rId1" Type="http://schemas.openxmlformats.org/officeDocument/2006/relationships/slideLayout" Target="../slideLayouts/slideLayout50.xml"/><Relationship Id="rId2" Type="http://schemas.openxmlformats.org/officeDocument/2006/relationships/slideLayout" Target="../slideLayouts/slideLayout51.xml"/><Relationship Id="rId3" Type="http://schemas.openxmlformats.org/officeDocument/2006/relationships/slideLayout" Target="../slideLayouts/slideLayout52.xml"/><Relationship Id="rId4" Type="http://schemas.openxmlformats.org/officeDocument/2006/relationships/slideLayout" Target="../slideLayouts/slideLayout53.xml"/><Relationship Id="rId9" Type="http://schemas.openxmlformats.org/officeDocument/2006/relationships/slideLayout" Target="../slideLayouts/slideLayout58.xml"/><Relationship Id="rId48" Type="http://schemas.openxmlformats.org/officeDocument/2006/relationships/slideLayout" Target="../slideLayouts/slideLayout97.xml"/><Relationship Id="rId47" Type="http://schemas.openxmlformats.org/officeDocument/2006/relationships/slideLayout" Target="../slideLayouts/slideLayout96.xml"/><Relationship Id="rId49" Type="http://schemas.openxmlformats.org/officeDocument/2006/relationships/slideLayout" Target="../slideLayouts/slideLayout98.xml"/><Relationship Id="rId5" Type="http://schemas.openxmlformats.org/officeDocument/2006/relationships/slideLayout" Target="../slideLayouts/slideLayout54.xml"/><Relationship Id="rId6" Type="http://schemas.openxmlformats.org/officeDocument/2006/relationships/slideLayout" Target="../slideLayouts/slideLayout55.xml"/><Relationship Id="rId7" Type="http://schemas.openxmlformats.org/officeDocument/2006/relationships/slideLayout" Target="../slideLayouts/slideLayout56.xml"/><Relationship Id="rId8" Type="http://schemas.openxmlformats.org/officeDocument/2006/relationships/slideLayout" Target="../slideLayouts/slideLayout57.xml"/><Relationship Id="rId31" Type="http://schemas.openxmlformats.org/officeDocument/2006/relationships/slideLayout" Target="../slideLayouts/slideLayout80.xml"/><Relationship Id="rId30" Type="http://schemas.openxmlformats.org/officeDocument/2006/relationships/slideLayout" Target="../slideLayouts/slideLayout79.xml"/><Relationship Id="rId33" Type="http://schemas.openxmlformats.org/officeDocument/2006/relationships/slideLayout" Target="../slideLayouts/slideLayout82.xml"/><Relationship Id="rId32" Type="http://schemas.openxmlformats.org/officeDocument/2006/relationships/slideLayout" Target="../slideLayouts/slideLayout81.xml"/><Relationship Id="rId35" Type="http://schemas.openxmlformats.org/officeDocument/2006/relationships/slideLayout" Target="../slideLayouts/slideLayout84.xml"/><Relationship Id="rId34" Type="http://schemas.openxmlformats.org/officeDocument/2006/relationships/slideLayout" Target="../slideLayouts/slideLayout83.xml"/><Relationship Id="rId37" Type="http://schemas.openxmlformats.org/officeDocument/2006/relationships/slideLayout" Target="../slideLayouts/slideLayout86.xml"/><Relationship Id="rId36" Type="http://schemas.openxmlformats.org/officeDocument/2006/relationships/slideLayout" Target="../slideLayouts/slideLayout85.xml"/><Relationship Id="rId39" Type="http://schemas.openxmlformats.org/officeDocument/2006/relationships/slideLayout" Target="../slideLayouts/slideLayout88.xml"/><Relationship Id="rId38" Type="http://schemas.openxmlformats.org/officeDocument/2006/relationships/slideLayout" Target="../slideLayouts/slideLayout87.xml"/><Relationship Id="rId20" Type="http://schemas.openxmlformats.org/officeDocument/2006/relationships/slideLayout" Target="../slideLayouts/slideLayout69.xml"/><Relationship Id="rId22" Type="http://schemas.openxmlformats.org/officeDocument/2006/relationships/slideLayout" Target="../slideLayouts/slideLayout71.xml"/><Relationship Id="rId21" Type="http://schemas.openxmlformats.org/officeDocument/2006/relationships/slideLayout" Target="../slideLayouts/slideLayout70.xml"/><Relationship Id="rId24" Type="http://schemas.openxmlformats.org/officeDocument/2006/relationships/slideLayout" Target="../slideLayouts/slideLayout73.xml"/><Relationship Id="rId23" Type="http://schemas.openxmlformats.org/officeDocument/2006/relationships/slideLayout" Target="../slideLayouts/slideLayout72.xml"/><Relationship Id="rId26" Type="http://schemas.openxmlformats.org/officeDocument/2006/relationships/slideLayout" Target="../slideLayouts/slideLayout75.xml"/><Relationship Id="rId25" Type="http://schemas.openxmlformats.org/officeDocument/2006/relationships/slideLayout" Target="../slideLayouts/slideLayout74.xml"/><Relationship Id="rId28" Type="http://schemas.openxmlformats.org/officeDocument/2006/relationships/slideLayout" Target="../slideLayouts/slideLayout77.xml"/><Relationship Id="rId27" Type="http://schemas.openxmlformats.org/officeDocument/2006/relationships/slideLayout" Target="../slideLayouts/slideLayout76.xml"/><Relationship Id="rId29" Type="http://schemas.openxmlformats.org/officeDocument/2006/relationships/slideLayout" Target="../slideLayouts/slideLayout78.xml"/><Relationship Id="rId50" Type="http://schemas.openxmlformats.org/officeDocument/2006/relationships/theme" Target="../theme/theme1.xml"/><Relationship Id="rId11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2.xml"/><Relationship Id="rId12" Type="http://schemas.openxmlformats.org/officeDocument/2006/relationships/slideLayout" Target="../slideLayouts/slideLayout61.xml"/><Relationship Id="rId15" Type="http://schemas.openxmlformats.org/officeDocument/2006/relationships/slideLayout" Target="../slideLayouts/slideLayout64.xml"/><Relationship Id="rId14" Type="http://schemas.openxmlformats.org/officeDocument/2006/relationships/slideLayout" Target="../slideLayouts/slideLayout63.xml"/><Relationship Id="rId17" Type="http://schemas.openxmlformats.org/officeDocument/2006/relationships/slideLayout" Target="../slideLayouts/slideLayout66.xml"/><Relationship Id="rId16" Type="http://schemas.openxmlformats.org/officeDocument/2006/relationships/slideLayout" Target="../slideLayouts/slideLayout65.xml"/><Relationship Id="rId19" Type="http://schemas.openxmlformats.org/officeDocument/2006/relationships/slideLayout" Target="../slideLayouts/slideLayout68.xml"/><Relationship Id="rId18" Type="http://schemas.openxmlformats.org/officeDocument/2006/relationships/slideLayout" Target="../slideLayouts/slideLayout67.xml"/></Relationships>
</file>

<file path=ppt/slideMasters/_rels/slideMaster3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138.xml"/><Relationship Id="rId42" Type="http://schemas.openxmlformats.org/officeDocument/2006/relationships/slideLayout" Target="../slideLayouts/slideLayout140.xml"/><Relationship Id="rId41" Type="http://schemas.openxmlformats.org/officeDocument/2006/relationships/slideLayout" Target="../slideLayouts/slideLayout139.xml"/><Relationship Id="rId44" Type="http://schemas.openxmlformats.org/officeDocument/2006/relationships/slideLayout" Target="../slideLayouts/slideLayout142.xml"/><Relationship Id="rId43" Type="http://schemas.openxmlformats.org/officeDocument/2006/relationships/slideLayout" Target="../slideLayouts/slideLayout141.xml"/><Relationship Id="rId46" Type="http://schemas.openxmlformats.org/officeDocument/2006/relationships/slideLayout" Target="../slideLayouts/slideLayout144.xml"/><Relationship Id="rId45" Type="http://schemas.openxmlformats.org/officeDocument/2006/relationships/slideLayout" Target="../slideLayouts/slideLayout143.xml"/><Relationship Id="rId1" Type="http://schemas.openxmlformats.org/officeDocument/2006/relationships/slideLayout" Target="../slideLayouts/slideLayout99.xml"/><Relationship Id="rId2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102.xml"/><Relationship Id="rId9" Type="http://schemas.openxmlformats.org/officeDocument/2006/relationships/slideLayout" Target="../slideLayouts/slideLayout107.xml"/><Relationship Id="rId48" Type="http://schemas.openxmlformats.org/officeDocument/2006/relationships/slideLayout" Target="../slideLayouts/slideLayout146.xml"/><Relationship Id="rId47" Type="http://schemas.openxmlformats.org/officeDocument/2006/relationships/slideLayout" Target="../slideLayouts/slideLayout145.xml"/><Relationship Id="rId49" Type="http://schemas.openxmlformats.org/officeDocument/2006/relationships/slideLayout" Target="../slideLayouts/slideLayout147.xml"/><Relationship Id="rId5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105.xml"/><Relationship Id="rId8" Type="http://schemas.openxmlformats.org/officeDocument/2006/relationships/slideLayout" Target="../slideLayouts/slideLayout106.xml"/><Relationship Id="rId31" Type="http://schemas.openxmlformats.org/officeDocument/2006/relationships/slideLayout" Target="../slideLayouts/slideLayout129.xml"/><Relationship Id="rId30" Type="http://schemas.openxmlformats.org/officeDocument/2006/relationships/slideLayout" Target="../slideLayouts/slideLayout128.xml"/><Relationship Id="rId33" Type="http://schemas.openxmlformats.org/officeDocument/2006/relationships/slideLayout" Target="../slideLayouts/slideLayout131.xml"/><Relationship Id="rId32" Type="http://schemas.openxmlformats.org/officeDocument/2006/relationships/slideLayout" Target="../slideLayouts/slideLayout130.xml"/><Relationship Id="rId35" Type="http://schemas.openxmlformats.org/officeDocument/2006/relationships/slideLayout" Target="../slideLayouts/slideLayout133.xml"/><Relationship Id="rId34" Type="http://schemas.openxmlformats.org/officeDocument/2006/relationships/slideLayout" Target="../slideLayouts/slideLayout132.xml"/><Relationship Id="rId37" Type="http://schemas.openxmlformats.org/officeDocument/2006/relationships/slideLayout" Target="../slideLayouts/slideLayout135.xml"/><Relationship Id="rId36" Type="http://schemas.openxmlformats.org/officeDocument/2006/relationships/slideLayout" Target="../slideLayouts/slideLayout134.xml"/><Relationship Id="rId39" Type="http://schemas.openxmlformats.org/officeDocument/2006/relationships/slideLayout" Target="../slideLayouts/slideLayout137.xml"/><Relationship Id="rId38" Type="http://schemas.openxmlformats.org/officeDocument/2006/relationships/slideLayout" Target="../slideLayouts/slideLayout136.xml"/><Relationship Id="rId20" Type="http://schemas.openxmlformats.org/officeDocument/2006/relationships/slideLayout" Target="../slideLayouts/slideLayout118.xml"/><Relationship Id="rId22" Type="http://schemas.openxmlformats.org/officeDocument/2006/relationships/slideLayout" Target="../slideLayouts/slideLayout120.xml"/><Relationship Id="rId21" Type="http://schemas.openxmlformats.org/officeDocument/2006/relationships/slideLayout" Target="../slideLayouts/slideLayout119.xml"/><Relationship Id="rId24" Type="http://schemas.openxmlformats.org/officeDocument/2006/relationships/slideLayout" Target="../slideLayouts/slideLayout122.xml"/><Relationship Id="rId23" Type="http://schemas.openxmlformats.org/officeDocument/2006/relationships/slideLayout" Target="../slideLayouts/slideLayout121.xml"/><Relationship Id="rId26" Type="http://schemas.openxmlformats.org/officeDocument/2006/relationships/slideLayout" Target="../slideLayouts/slideLayout124.xml"/><Relationship Id="rId25" Type="http://schemas.openxmlformats.org/officeDocument/2006/relationships/slideLayout" Target="../slideLayouts/slideLayout123.xml"/><Relationship Id="rId28" Type="http://schemas.openxmlformats.org/officeDocument/2006/relationships/slideLayout" Target="../slideLayouts/slideLayout126.xml"/><Relationship Id="rId27" Type="http://schemas.openxmlformats.org/officeDocument/2006/relationships/slideLayout" Target="../slideLayouts/slideLayout125.xml"/><Relationship Id="rId29" Type="http://schemas.openxmlformats.org/officeDocument/2006/relationships/slideLayout" Target="../slideLayouts/slideLayout127.xml"/><Relationship Id="rId50" Type="http://schemas.openxmlformats.org/officeDocument/2006/relationships/theme" Target="../theme/theme2.xml"/><Relationship Id="rId11" Type="http://schemas.openxmlformats.org/officeDocument/2006/relationships/slideLayout" Target="../slideLayouts/slideLayout109.xml"/><Relationship Id="rId10" Type="http://schemas.openxmlformats.org/officeDocument/2006/relationships/slideLayout" Target="../slideLayouts/slideLayout108.xml"/><Relationship Id="rId13" Type="http://schemas.openxmlformats.org/officeDocument/2006/relationships/slideLayout" Target="../slideLayouts/slideLayout111.xml"/><Relationship Id="rId12" Type="http://schemas.openxmlformats.org/officeDocument/2006/relationships/slideLayout" Target="../slideLayouts/slideLayout110.xml"/><Relationship Id="rId15" Type="http://schemas.openxmlformats.org/officeDocument/2006/relationships/slideLayout" Target="../slideLayouts/slideLayout113.xml"/><Relationship Id="rId14" Type="http://schemas.openxmlformats.org/officeDocument/2006/relationships/slideLayout" Target="../slideLayouts/slideLayout112.xml"/><Relationship Id="rId17" Type="http://schemas.openxmlformats.org/officeDocument/2006/relationships/slideLayout" Target="../slideLayouts/slideLayout115.xml"/><Relationship Id="rId16" Type="http://schemas.openxmlformats.org/officeDocument/2006/relationships/slideLayout" Target="../slideLayouts/slideLayout114.xml"/><Relationship Id="rId19" Type="http://schemas.openxmlformats.org/officeDocument/2006/relationships/slideLayout" Target="../slideLayouts/slideLayout117.xml"/><Relationship Id="rId18" Type="http://schemas.openxmlformats.org/officeDocument/2006/relationships/slideLayout" Target="../slideLayouts/slideLayout1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" name="Google Shape;7;p10"/>
          <p:cNvSpPr txBox="1"/>
          <p:nvPr>
            <p:ph idx="1" type="body"/>
          </p:nvPr>
        </p:nvSpPr>
        <p:spPr>
          <a:xfrm>
            <a:off x="128875" y="1291375"/>
            <a:ext cx="3811200" cy="28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indent="-292100" lvl="1" marL="9144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indent="-292100" lvl="2" marL="13716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indent="-292100" lvl="3" marL="18288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indent="-292100" lvl="4" marL="22860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indent="-292100" lvl="5" marL="2743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indent="-292100" lvl="6" marL="32004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indent="-292100" lvl="7" marL="36576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indent="-292100" lvl="8" marL="4114800" marR="0" rtl="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Instrument Sans"/>
              <a:buChar char="■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8" name="Google Shape;8;p10"/>
          <p:cNvSpPr txBox="1"/>
          <p:nvPr>
            <p:ph type="title"/>
          </p:nvPr>
        </p:nvSpPr>
        <p:spPr>
          <a:xfrm>
            <a:off x="129300" y="228600"/>
            <a:ext cx="64803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9" name="Google Shape;9;p10"/>
          <p:cNvSpPr txBox="1"/>
          <p:nvPr>
            <p:ph idx="2" type="body"/>
          </p:nvPr>
        </p:nvSpPr>
        <p:spPr>
          <a:xfrm>
            <a:off x="4485075" y="1479525"/>
            <a:ext cx="3849900" cy="26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684">
          <p15:clr>
            <a:srgbClr val="E46962"/>
          </p15:clr>
        </p15:guide>
        <p15:guide id="2" pos="81">
          <p15:clr>
            <a:srgbClr val="E46962"/>
          </p15:clr>
        </p15:guide>
        <p15:guide id="3" orient="horz" pos="144">
          <p15:clr>
            <a:srgbClr val="E46962"/>
          </p15:clr>
        </p15:guide>
        <p15:guide id="4" orient="horz" pos="3094">
          <p15:clr>
            <a:srgbClr val="E46962"/>
          </p15:clr>
        </p15:guide>
        <p15:guide id="5" pos="881">
          <p15:clr>
            <a:srgbClr val="E46962"/>
          </p15:clr>
        </p15:guide>
        <p15:guide id="6" pos="1682">
          <p15:clr>
            <a:srgbClr val="E46962"/>
          </p15:clr>
        </p15:guide>
        <p15:guide id="7" pos="4083">
          <p15:clr>
            <a:srgbClr val="E46962"/>
          </p15:clr>
        </p15:guide>
        <p15:guide id="8" pos="4883">
          <p15:clr>
            <a:srgbClr val="E46962"/>
          </p15:clr>
        </p15:guide>
        <p15:guide id="9" pos="3283">
          <p15:clr>
            <a:srgbClr val="E46962"/>
          </p15:clr>
        </p15:guide>
        <p15:guide id="10" pos="2482">
          <p15:clr>
            <a:srgbClr val="E46962"/>
          </p15:clr>
        </p15:guide>
        <p15:guide id="11" orient="horz" pos="288">
          <p15:clr>
            <a:srgbClr val="E46962"/>
          </p15:clr>
        </p15:guide>
        <p15:guide id="12" orient="horz" pos="2950">
          <p15:clr>
            <a:srgbClr val="E46962"/>
          </p15:clr>
        </p15:guide>
        <p15:guide id="13" orient="horz" pos="1625">
          <p15:clr>
            <a:srgbClr val="E46962"/>
          </p15:clr>
        </p15:guide>
        <p15:guide id="14" orient="horz" pos="2432">
          <p15:clr>
            <a:srgbClr val="E46962"/>
          </p15:clr>
        </p15:guide>
        <p15:guide id="15" orient="horz" pos="813">
          <p15:clr>
            <a:srgbClr val="E46962"/>
          </p15:clr>
        </p15:guide>
        <p15:guide id="16" pos="179">
          <p15:clr>
            <a:srgbClr val="E46962"/>
          </p15:clr>
        </p15:guide>
        <p15:guide id="17" pos="1782">
          <p15:clr>
            <a:srgbClr val="E46962"/>
          </p15:clr>
        </p15:guide>
        <p15:guide id="18" pos="3385">
          <p15:clr>
            <a:srgbClr val="E46962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39c1a85cac3_0_526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1" name="Google Shape;521;g39c1a85cac3_0_526"/>
          <p:cNvSpPr txBox="1"/>
          <p:nvPr>
            <p:ph idx="1" type="body"/>
          </p:nvPr>
        </p:nvSpPr>
        <p:spPr>
          <a:xfrm>
            <a:off x="128875" y="1291375"/>
            <a:ext cx="3811200" cy="28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indent="-292100" lvl="1" marL="9144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indent="-292100" lvl="2" marL="13716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indent="-292100" lvl="3" marL="18288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indent="-292100" lvl="4" marL="22860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indent="-292100" lvl="5" marL="2743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indent="-292100" lvl="6" marL="32004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indent="-292100" lvl="7" marL="36576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indent="-292100" lvl="8" marL="4114800" marR="0" rtl="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Instrument Sans"/>
              <a:buChar char="■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522" name="Google Shape;522;g39c1a85cac3_0_526"/>
          <p:cNvSpPr txBox="1"/>
          <p:nvPr>
            <p:ph type="title"/>
          </p:nvPr>
        </p:nvSpPr>
        <p:spPr>
          <a:xfrm>
            <a:off x="129300" y="228600"/>
            <a:ext cx="64803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523" name="Google Shape;523;g39c1a85cac3_0_526"/>
          <p:cNvSpPr txBox="1"/>
          <p:nvPr>
            <p:ph idx="2" type="body"/>
          </p:nvPr>
        </p:nvSpPr>
        <p:spPr>
          <a:xfrm>
            <a:off x="4485075" y="1479525"/>
            <a:ext cx="3849900" cy="26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9" r:id="rId1"/>
    <p:sldLayoutId id="2147483700" r:id="rId2"/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  <p:sldLayoutId id="2147483710" r:id="rId12"/>
    <p:sldLayoutId id="2147483711" r:id="rId13"/>
    <p:sldLayoutId id="2147483712" r:id="rId14"/>
    <p:sldLayoutId id="2147483713" r:id="rId15"/>
    <p:sldLayoutId id="2147483714" r:id="rId16"/>
    <p:sldLayoutId id="2147483715" r:id="rId17"/>
    <p:sldLayoutId id="2147483716" r:id="rId18"/>
    <p:sldLayoutId id="2147483717" r:id="rId19"/>
    <p:sldLayoutId id="2147483718" r:id="rId20"/>
    <p:sldLayoutId id="2147483719" r:id="rId21"/>
    <p:sldLayoutId id="2147483720" r:id="rId22"/>
    <p:sldLayoutId id="2147483721" r:id="rId23"/>
    <p:sldLayoutId id="2147483722" r:id="rId24"/>
    <p:sldLayoutId id="2147483723" r:id="rId25"/>
    <p:sldLayoutId id="2147483724" r:id="rId26"/>
    <p:sldLayoutId id="2147483725" r:id="rId27"/>
    <p:sldLayoutId id="2147483726" r:id="rId28"/>
    <p:sldLayoutId id="2147483727" r:id="rId29"/>
    <p:sldLayoutId id="2147483728" r:id="rId30"/>
    <p:sldLayoutId id="2147483729" r:id="rId31"/>
    <p:sldLayoutId id="2147483730" r:id="rId32"/>
    <p:sldLayoutId id="2147483731" r:id="rId33"/>
    <p:sldLayoutId id="2147483732" r:id="rId34"/>
    <p:sldLayoutId id="2147483733" r:id="rId35"/>
    <p:sldLayoutId id="2147483734" r:id="rId36"/>
    <p:sldLayoutId id="2147483735" r:id="rId37"/>
    <p:sldLayoutId id="2147483736" r:id="rId38"/>
    <p:sldLayoutId id="2147483737" r:id="rId39"/>
    <p:sldLayoutId id="2147483738" r:id="rId40"/>
    <p:sldLayoutId id="2147483739" r:id="rId41"/>
    <p:sldLayoutId id="2147483740" r:id="rId42"/>
    <p:sldLayoutId id="2147483741" r:id="rId43"/>
    <p:sldLayoutId id="2147483742" r:id="rId44"/>
    <p:sldLayoutId id="2147483743" r:id="rId45"/>
    <p:sldLayoutId id="2147483744" r:id="rId46"/>
    <p:sldLayoutId id="2147483745" r:id="rId47"/>
    <p:sldLayoutId id="2147483746" r:id="rId48"/>
    <p:sldLayoutId id="2147483747" r:id="rId4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684">
          <p15:clr>
            <a:srgbClr val="E46962"/>
          </p15:clr>
        </p15:guide>
        <p15:guide id="2" pos="81">
          <p15:clr>
            <a:srgbClr val="E46962"/>
          </p15:clr>
        </p15:guide>
        <p15:guide id="3" orient="horz" pos="144">
          <p15:clr>
            <a:srgbClr val="E46962"/>
          </p15:clr>
        </p15:guide>
        <p15:guide id="4" orient="horz" pos="3094">
          <p15:clr>
            <a:srgbClr val="E46962"/>
          </p15:clr>
        </p15:guide>
        <p15:guide id="5" pos="881">
          <p15:clr>
            <a:srgbClr val="E46962"/>
          </p15:clr>
        </p15:guide>
        <p15:guide id="6" pos="1682">
          <p15:clr>
            <a:srgbClr val="E46962"/>
          </p15:clr>
        </p15:guide>
        <p15:guide id="7" pos="4083">
          <p15:clr>
            <a:srgbClr val="E46962"/>
          </p15:clr>
        </p15:guide>
        <p15:guide id="8" pos="4883">
          <p15:clr>
            <a:srgbClr val="E46962"/>
          </p15:clr>
        </p15:guide>
        <p15:guide id="9" pos="3283">
          <p15:clr>
            <a:srgbClr val="E46962"/>
          </p15:clr>
        </p15:guide>
        <p15:guide id="10" pos="2482">
          <p15:clr>
            <a:srgbClr val="E46962"/>
          </p15:clr>
        </p15:guide>
        <p15:guide id="11" orient="horz" pos="288">
          <p15:clr>
            <a:srgbClr val="E46962"/>
          </p15:clr>
        </p15:guide>
        <p15:guide id="12" orient="horz" pos="2950">
          <p15:clr>
            <a:srgbClr val="E46962"/>
          </p15:clr>
        </p15:guide>
        <p15:guide id="13" orient="horz" pos="1625">
          <p15:clr>
            <a:srgbClr val="E46962"/>
          </p15:clr>
        </p15:guide>
        <p15:guide id="14" orient="horz" pos="2432">
          <p15:clr>
            <a:srgbClr val="E46962"/>
          </p15:clr>
        </p15:guide>
        <p15:guide id="15" orient="horz" pos="813">
          <p15:clr>
            <a:srgbClr val="E46962"/>
          </p15:clr>
        </p15:guide>
        <p15:guide id="16" pos="179">
          <p15:clr>
            <a:srgbClr val="E46962"/>
          </p15:clr>
        </p15:guide>
        <p15:guide id="17" pos="1782">
          <p15:clr>
            <a:srgbClr val="E46962"/>
          </p15:clr>
        </p15:guide>
        <p15:guide id="18" pos="3385">
          <p15:clr>
            <a:srgbClr val="E46962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1033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g39c1a85cac3_0_3336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35" name="Google Shape;1035;g39c1a85cac3_0_3336"/>
          <p:cNvSpPr txBox="1"/>
          <p:nvPr>
            <p:ph idx="1" type="body"/>
          </p:nvPr>
        </p:nvSpPr>
        <p:spPr>
          <a:xfrm>
            <a:off x="128875" y="1291375"/>
            <a:ext cx="3811200" cy="28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indent="-292100" lvl="1" marL="9144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indent="-292100" lvl="2" marL="13716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indent="-292100" lvl="3" marL="18288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indent="-292100" lvl="4" marL="22860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indent="-292100" lvl="5" marL="2743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indent="-292100" lvl="6" marL="32004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indent="-292100" lvl="7" marL="36576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indent="-292100" lvl="8" marL="4114800" marR="0" rtl="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Instrument Sans"/>
              <a:buChar char="■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036" name="Google Shape;1036;g39c1a85cac3_0_3336"/>
          <p:cNvSpPr txBox="1"/>
          <p:nvPr>
            <p:ph type="title"/>
          </p:nvPr>
        </p:nvSpPr>
        <p:spPr>
          <a:xfrm>
            <a:off x="129300" y="228600"/>
            <a:ext cx="64803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037" name="Google Shape;1037;g39c1a85cac3_0_3336"/>
          <p:cNvSpPr txBox="1"/>
          <p:nvPr>
            <p:ph idx="2" type="body"/>
          </p:nvPr>
        </p:nvSpPr>
        <p:spPr>
          <a:xfrm>
            <a:off x="4485075" y="1479525"/>
            <a:ext cx="3849900" cy="26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9" r:id="rId1"/>
    <p:sldLayoutId id="2147483750" r:id="rId2"/>
    <p:sldLayoutId id="2147483751" r:id="rId3"/>
    <p:sldLayoutId id="2147483752" r:id="rId4"/>
    <p:sldLayoutId id="2147483753" r:id="rId5"/>
    <p:sldLayoutId id="2147483754" r:id="rId6"/>
    <p:sldLayoutId id="2147483755" r:id="rId7"/>
    <p:sldLayoutId id="2147483756" r:id="rId8"/>
    <p:sldLayoutId id="2147483757" r:id="rId9"/>
    <p:sldLayoutId id="2147483758" r:id="rId10"/>
    <p:sldLayoutId id="2147483759" r:id="rId11"/>
    <p:sldLayoutId id="2147483760" r:id="rId12"/>
    <p:sldLayoutId id="2147483761" r:id="rId13"/>
    <p:sldLayoutId id="2147483762" r:id="rId14"/>
    <p:sldLayoutId id="2147483763" r:id="rId15"/>
    <p:sldLayoutId id="2147483764" r:id="rId16"/>
    <p:sldLayoutId id="2147483765" r:id="rId17"/>
    <p:sldLayoutId id="2147483766" r:id="rId18"/>
    <p:sldLayoutId id="2147483767" r:id="rId19"/>
    <p:sldLayoutId id="2147483768" r:id="rId20"/>
    <p:sldLayoutId id="2147483769" r:id="rId21"/>
    <p:sldLayoutId id="2147483770" r:id="rId22"/>
    <p:sldLayoutId id="2147483771" r:id="rId23"/>
    <p:sldLayoutId id="2147483772" r:id="rId24"/>
    <p:sldLayoutId id="2147483773" r:id="rId25"/>
    <p:sldLayoutId id="2147483774" r:id="rId26"/>
    <p:sldLayoutId id="2147483775" r:id="rId27"/>
    <p:sldLayoutId id="2147483776" r:id="rId28"/>
    <p:sldLayoutId id="2147483777" r:id="rId29"/>
    <p:sldLayoutId id="2147483778" r:id="rId30"/>
    <p:sldLayoutId id="2147483779" r:id="rId31"/>
    <p:sldLayoutId id="2147483780" r:id="rId32"/>
    <p:sldLayoutId id="2147483781" r:id="rId33"/>
    <p:sldLayoutId id="2147483782" r:id="rId34"/>
    <p:sldLayoutId id="2147483783" r:id="rId35"/>
    <p:sldLayoutId id="2147483784" r:id="rId36"/>
    <p:sldLayoutId id="2147483785" r:id="rId37"/>
    <p:sldLayoutId id="2147483786" r:id="rId38"/>
    <p:sldLayoutId id="2147483787" r:id="rId39"/>
    <p:sldLayoutId id="2147483788" r:id="rId40"/>
    <p:sldLayoutId id="2147483789" r:id="rId41"/>
    <p:sldLayoutId id="2147483790" r:id="rId42"/>
    <p:sldLayoutId id="2147483791" r:id="rId43"/>
    <p:sldLayoutId id="2147483792" r:id="rId44"/>
    <p:sldLayoutId id="2147483793" r:id="rId45"/>
    <p:sldLayoutId id="2147483794" r:id="rId46"/>
    <p:sldLayoutId id="2147483795" r:id="rId47"/>
    <p:sldLayoutId id="2147483796" r:id="rId48"/>
    <p:sldLayoutId id="2147483797" r:id="rId4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684">
          <p15:clr>
            <a:srgbClr val="E46962"/>
          </p15:clr>
        </p15:guide>
        <p15:guide id="2" pos="81">
          <p15:clr>
            <a:srgbClr val="E46962"/>
          </p15:clr>
        </p15:guide>
        <p15:guide id="3" orient="horz" pos="144">
          <p15:clr>
            <a:srgbClr val="E46962"/>
          </p15:clr>
        </p15:guide>
        <p15:guide id="4" orient="horz" pos="3094">
          <p15:clr>
            <a:srgbClr val="E46962"/>
          </p15:clr>
        </p15:guide>
        <p15:guide id="5" pos="881">
          <p15:clr>
            <a:srgbClr val="E46962"/>
          </p15:clr>
        </p15:guide>
        <p15:guide id="6" pos="1682">
          <p15:clr>
            <a:srgbClr val="E46962"/>
          </p15:clr>
        </p15:guide>
        <p15:guide id="7" pos="4083">
          <p15:clr>
            <a:srgbClr val="E46962"/>
          </p15:clr>
        </p15:guide>
        <p15:guide id="8" pos="4883">
          <p15:clr>
            <a:srgbClr val="E46962"/>
          </p15:clr>
        </p15:guide>
        <p15:guide id="9" pos="3283">
          <p15:clr>
            <a:srgbClr val="E46962"/>
          </p15:clr>
        </p15:guide>
        <p15:guide id="10" pos="2482">
          <p15:clr>
            <a:srgbClr val="E46962"/>
          </p15:clr>
        </p15:guide>
        <p15:guide id="11" orient="horz" pos="288">
          <p15:clr>
            <a:srgbClr val="E46962"/>
          </p15:clr>
        </p15:guide>
        <p15:guide id="12" orient="horz" pos="2950">
          <p15:clr>
            <a:srgbClr val="E46962"/>
          </p15:clr>
        </p15:guide>
        <p15:guide id="13" orient="horz" pos="1625">
          <p15:clr>
            <a:srgbClr val="E46962"/>
          </p15:clr>
        </p15:guide>
        <p15:guide id="14" orient="horz" pos="2432">
          <p15:clr>
            <a:srgbClr val="E46962"/>
          </p15:clr>
        </p15:guide>
        <p15:guide id="15" orient="horz" pos="813">
          <p15:clr>
            <a:srgbClr val="E46962"/>
          </p15:clr>
        </p15:guide>
        <p15:guide id="16" pos="179">
          <p15:clr>
            <a:srgbClr val="E46962"/>
          </p15:clr>
        </p15:guide>
        <p15:guide id="17" pos="1782">
          <p15:clr>
            <a:srgbClr val="E46962"/>
          </p15:clr>
        </p15:guide>
        <p15:guide id="18" pos="3385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9.jpg"/><Relationship Id="rId4" Type="http://schemas.openxmlformats.org/officeDocument/2006/relationships/image" Target="../media/image12.png"/><Relationship Id="rId5" Type="http://schemas.openxmlformats.org/officeDocument/2006/relationships/image" Target="../media/image1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9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9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2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0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3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0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0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7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4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1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2.jp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5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5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3.jp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4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9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40.jp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8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9.jp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48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7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50.png"/><Relationship Id="rId4" Type="http://schemas.openxmlformats.org/officeDocument/2006/relationships/image" Target="../media/image42.png"/><Relationship Id="rId5" Type="http://schemas.openxmlformats.org/officeDocument/2006/relationships/image" Target="../media/image41.png"/><Relationship Id="rId6" Type="http://schemas.openxmlformats.org/officeDocument/2006/relationships/image" Target="../media/image47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43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4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6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53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4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0" name="Shape 1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1" name="Google Shape;1551;p1" title="Algorithms-programs-and-programming-languages-Source-shutterstockcom.png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16909" r="16900" t="0"/>
          <a:stretch/>
        </p:blipFill>
        <p:spPr>
          <a:xfrm>
            <a:off x="5959150" y="2579575"/>
            <a:ext cx="1792975" cy="1711575"/>
          </a:xfrm>
          <a:prstGeom prst="rect">
            <a:avLst/>
          </a:prstGeom>
          <a:noFill/>
          <a:ln>
            <a:noFill/>
          </a:ln>
        </p:spPr>
      </p:pic>
      <p:sp>
        <p:nvSpPr>
          <p:cNvPr id="1552" name="Google Shape;1552;p1"/>
          <p:cNvSpPr txBox="1"/>
          <p:nvPr>
            <p:ph type="title"/>
          </p:nvPr>
        </p:nvSpPr>
        <p:spPr>
          <a:xfrm>
            <a:off x="128875" y="437125"/>
            <a:ext cx="5721900" cy="2504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Technical Facilities of Infrimation</a:t>
            </a:r>
            <a:endParaRPr/>
          </a:p>
        </p:txBody>
      </p:sp>
      <p:sp>
        <p:nvSpPr>
          <p:cNvPr id="1553" name="Google Shape;1553;p1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54" name="Google Shape;1554;p1" title="PI_2017.02.08_Algorithms_featured.png"/>
          <p:cNvPicPr preferRelativeResize="0"/>
          <p:nvPr>
            <p:ph idx="3" type="pic"/>
          </p:nvPr>
        </p:nvPicPr>
        <p:blipFill rotWithShape="1">
          <a:blip r:embed="rId4">
            <a:alphaModFix/>
          </a:blip>
          <a:srcRect b="33868" l="25383" r="42468" t="0"/>
          <a:stretch/>
        </p:blipFill>
        <p:spPr>
          <a:xfrm>
            <a:off x="7752125" y="3861475"/>
            <a:ext cx="1171475" cy="1204850"/>
          </a:xfrm>
          <a:prstGeom prst="rect">
            <a:avLst/>
          </a:prstGeom>
          <a:noFill/>
          <a:ln>
            <a:noFill/>
          </a:ln>
        </p:spPr>
      </p:pic>
      <p:sp>
        <p:nvSpPr>
          <p:cNvPr id="1555" name="Google Shape;1555;p1"/>
          <p:cNvSpPr txBox="1"/>
          <p:nvPr>
            <p:ph idx="1" type="subTitle"/>
          </p:nvPr>
        </p:nvSpPr>
        <p:spPr>
          <a:xfrm>
            <a:off x="128875" y="3861475"/>
            <a:ext cx="5244000" cy="8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Prepared &amp; Presented by: Mirlan Nurbekov, Lecturer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Office hours: Friday 9:00–17:00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AlaToo IT &amp; Business College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Fall 2025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56" name="Google Shape;1556;p1" title="College_logo.png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000950" y="892900"/>
            <a:ext cx="1502350" cy="1502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7" name="Shape 1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8" name="Google Shape;1618;g36ce4dc796e_0_52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19" name="Google Shape;1619;g36ce4dc796e_0_52" title="WhatsApp Image 2025-09-23 at 07.06.52.jpe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0013" y="125175"/>
            <a:ext cx="7963974" cy="490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3" name="Shape 1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4" name="Google Shape;1624;g36ce4dc796e_0_57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25" name="Google Shape;1625;g36ce4dc796e_0_57" title="WhatsApp Image 2025-09-23 at 07.07.06.jpe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600" y="138975"/>
            <a:ext cx="8645126" cy="4937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9" name="Shape 1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0" name="Google Shape;1630;g36ce4dc796e_0_62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31" name="Google Shape;1631;g36ce4dc796e_0_62" title="WhatsApp Image 2025-09-23 at 07.07.21.jpe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70851" cy="46918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5" name="Shape 1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6" name="Google Shape;1636;g36ce4dc796e_0_67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37" name="Google Shape;1637;g36ce4dc796e_0_67" title="WhatsApp Image 2025-09-23 at 07.07.38.jpe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745213" cy="4591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1" name="Shape 1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2" name="Google Shape;1642;g36ce4dc796e_0_72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43" name="Google Shape;1643;g36ce4dc796e_0_72" title="WhatsApp Image 2025-09-23 at 07.07.49.jpe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745213" cy="4591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7" name="Shape 1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" name="Google Shape;1648;g36ce4dc796e_0_77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49" name="Google Shape;1649;g36ce4dc796e_0_77" title="WhatsApp Image 2025-09-23 at 07.07.56.jpe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9975" y="228600"/>
            <a:ext cx="8324058" cy="4591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3" name="Shape 1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4" name="Google Shape;1654;g36ce4dc796e_0_82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55" name="Google Shape;1655;g36ce4dc796e_0_82" title="WhatsApp Image 2025-09-23 at 07.08.06.jpe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4461" cy="475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9" name="Shape 1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0" name="Google Shape;1660;g36ce4dc796e_0_87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61" name="Google Shape;1661;g36ce4dc796e_0_87" title="WhatsApp Image 2025-09-23 at 07.08.22.jpe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70950" cy="45810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5" name="Shape 1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6" name="Google Shape;1666;g36ce4dc796e_0_92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67" name="Google Shape;1667;g36ce4dc796e_0_92" title="WhatsApp Image 2025-09-23 at 07.08.33.jpe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795725" cy="4823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g36ce4dc796e_0_97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73" name="Google Shape;1673;g36ce4dc796e_0_97"/>
          <p:cNvSpPr txBox="1"/>
          <p:nvPr>
            <p:ph type="title"/>
          </p:nvPr>
        </p:nvSpPr>
        <p:spPr>
          <a:xfrm>
            <a:off x="284550" y="-68250"/>
            <a:ext cx="8592000" cy="1050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r>
              <a:rPr lang="en" sz="3600"/>
              <a:t>Solid State Drive (SSD)</a:t>
            </a:r>
            <a:endParaRPr sz="3600"/>
          </a:p>
        </p:txBody>
      </p:sp>
      <p:pic>
        <p:nvPicPr>
          <p:cNvPr id="1674" name="Google Shape;1674;g36ce4dc796e_0_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26950" y="982650"/>
            <a:ext cx="3810000" cy="381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0" name="Shape 1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1" name="Google Shape;1561;g39c1a85cac3_0_520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62" name="Google Shape;1562;g39c1a85cac3_0_520"/>
          <p:cNvSpPr txBox="1"/>
          <p:nvPr>
            <p:ph type="title"/>
          </p:nvPr>
        </p:nvSpPr>
        <p:spPr>
          <a:xfrm>
            <a:off x="284550" y="-68250"/>
            <a:ext cx="73866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Course Introduction</a:t>
            </a:r>
            <a:endParaRPr sz="3600"/>
          </a:p>
        </p:txBody>
      </p:sp>
      <p:sp>
        <p:nvSpPr>
          <p:cNvPr id="1563" name="Google Shape;1563;g39c1a85cac3_0_520"/>
          <p:cNvSpPr txBox="1"/>
          <p:nvPr>
            <p:ph idx="4294967295" type="title"/>
          </p:nvPr>
        </p:nvSpPr>
        <p:spPr>
          <a:xfrm>
            <a:off x="248250" y="1291375"/>
            <a:ext cx="75036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000"/>
              <a:t>This course explores the key technologies behind information processing, storage, and communication. Students will learn to configure, secure, and manage modern information systems through practical labs and lectures. It builds a solid foundation for careers in computer engineering, software development, and information systems management.</a:t>
            </a:r>
            <a:endParaRPr sz="18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8" name="Shape 1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" name="Google Shape;1679;g36ce4dc796e_0_103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80" name="Google Shape;1680;g36ce4dc796e_0_103"/>
          <p:cNvSpPr txBox="1"/>
          <p:nvPr>
            <p:ph type="title"/>
          </p:nvPr>
        </p:nvSpPr>
        <p:spPr>
          <a:xfrm>
            <a:off x="284550" y="-68250"/>
            <a:ext cx="8592000" cy="1050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r>
              <a:rPr lang="en" sz="3600"/>
              <a:t>Solid State Drive (SSD)</a:t>
            </a:r>
            <a:endParaRPr sz="3600"/>
          </a:p>
        </p:txBody>
      </p:sp>
      <p:pic>
        <p:nvPicPr>
          <p:cNvPr id="1681" name="Google Shape;1681;g36ce4dc796e_0_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600" y="1135050"/>
            <a:ext cx="4244850" cy="335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682" name="Google Shape;1682;g36ce4dc796e_0_103"/>
          <p:cNvSpPr txBox="1"/>
          <p:nvPr>
            <p:ph type="title"/>
          </p:nvPr>
        </p:nvSpPr>
        <p:spPr>
          <a:xfrm>
            <a:off x="4698675" y="982650"/>
            <a:ext cx="4304700" cy="37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NAND chips - filing cabinets where information is stored</a:t>
            </a:r>
            <a:endParaRPr sz="17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Controller - office manager who knows where every file is</a:t>
            </a:r>
            <a:endParaRPr sz="17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DRAM cache - desk where the manager puts files for quick use</a:t>
            </a:r>
            <a:endParaRPr sz="17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Interface - office door connecting to the outside world</a:t>
            </a:r>
            <a:endParaRPr sz="17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r>
              <a:t/>
            </a:r>
            <a:endParaRPr sz="17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6" name="Shape 1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7" name="Google Shape;1687;g36ce4dc796e_0_110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88" name="Google Shape;1688;g36ce4dc796e_0_110" title="WhatsApp Image 2025-09-23 at 07.48.23.jpe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125" y="219750"/>
            <a:ext cx="8169760" cy="47039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2" name="Shape 1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3" name="Google Shape;1693;g36ce4dc796e_0_115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94" name="Google Shape;1694;g36ce4dc796e_0_115" title="WhatsApp Image 2025-09-23 at 07.48.40.jpe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5350" y="192600"/>
            <a:ext cx="8169760" cy="47742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8" name="Shape 1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" name="Google Shape;1699;g36ce4dc796e_0_120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00" name="Google Shape;1700;g36ce4dc796e_0_120" title="WhatsApp Image 2025-09-23 at 07.48.57.jpe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125" y="380475"/>
            <a:ext cx="8169760" cy="46593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4" name="Shape 1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5" name="Google Shape;1705;g36ce4dc796e_0_125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06" name="Google Shape;1706;g36ce4dc796e_0_125" title="WhatsApp Image 2025-09-23 at 07.49.09.jpe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125" y="245288"/>
            <a:ext cx="8169757" cy="46529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g36ce4dc796e_0_130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12" name="Google Shape;1712;g36ce4dc796e_0_130" title="WhatsApp Image 2025-09-23 at 07.49.28.jpe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9025" y="160350"/>
            <a:ext cx="7879818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6" name="Shape 1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7" name="Google Shape;1717;g36ce4dc796e_0_135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18" name="Google Shape;1718;g36ce4dc796e_0_135" title="WhatsApp Image 2025-09-23 at 07.49.39.jpe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8525" y="189413"/>
            <a:ext cx="8169757" cy="47805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2" name="Shape 1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3" name="Google Shape;1723;g36ce4dc796e_0_140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24" name="Google Shape;1724;g36ce4dc796e_0_140" title="WhatsApp Image 2025-09-23 at 07.49.50.jpe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5125" y="286550"/>
            <a:ext cx="8169757" cy="46976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8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g36ce4dc796e_0_145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30" name="Google Shape;1730;g36ce4dc796e_0_145" title="WhatsApp Image 2025-09-23 at 07.50.22.jpe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125" y="216563"/>
            <a:ext cx="8169760" cy="47103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4" name="Shape 1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5" name="Google Shape;1735;g36ce4dc796e_0_150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36" name="Google Shape;1736;g36ce4dc796e_0_150" title="WhatsApp Image 2025-09-23 at 07.50.35.jpe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5125" y="228600"/>
            <a:ext cx="8169760" cy="47742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7" name="Shape 1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8" name="Google Shape;1568;g39c1a85cac3_0_1560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69" name="Google Shape;1569;g39c1a85cac3_0_1560"/>
          <p:cNvSpPr txBox="1"/>
          <p:nvPr>
            <p:ph type="title"/>
          </p:nvPr>
        </p:nvSpPr>
        <p:spPr>
          <a:xfrm>
            <a:off x="284550" y="-68250"/>
            <a:ext cx="73866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Grading &amp; Assessment</a:t>
            </a:r>
            <a:endParaRPr sz="3600"/>
          </a:p>
        </p:txBody>
      </p:sp>
      <p:sp>
        <p:nvSpPr>
          <p:cNvPr id="1570" name="Google Shape;1570;g39c1a85cac3_0_1560"/>
          <p:cNvSpPr txBox="1"/>
          <p:nvPr>
            <p:ph idx="4294967295" type="title"/>
          </p:nvPr>
        </p:nvSpPr>
        <p:spPr>
          <a:xfrm>
            <a:off x="248250" y="1291375"/>
            <a:ext cx="7029000" cy="24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r>
              <a:t/>
            </a:r>
            <a:endParaRPr sz="19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r>
              <a:rPr lang="en" sz="2500"/>
              <a:t>Midterm test: a comprehensive assessment of materials from week 1 till week 8</a:t>
            </a:r>
            <a:r>
              <a:rPr b="1" lang="en" sz="2500"/>
              <a:t> (100 points)</a:t>
            </a:r>
            <a:endParaRPr b="1" sz="25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r>
              <a:t/>
            </a:r>
            <a:endParaRPr sz="25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r>
              <a:rPr lang="en" sz="2500"/>
              <a:t>Final exam </a:t>
            </a:r>
            <a:r>
              <a:rPr b="1" lang="en" sz="2500"/>
              <a:t>(100 points)</a:t>
            </a:r>
            <a:endParaRPr b="1" sz="25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0" name="Shape 1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" name="Google Shape;1741;g36ce4dc796e_0_155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42" name="Google Shape;1742;g36ce4dc796e_0_155" title="WhatsApp Image 2025-09-23 at 07.50.56.jpe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8600" y="228600"/>
            <a:ext cx="6645427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6" name="Shape 1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7" name="Google Shape;1747;g36ce4dc796e_0_160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48" name="Google Shape;1748;g36ce4dc796e_0_160"/>
          <p:cNvPicPr preferRelativeResize="0"/>
          <p:nvPr/>
        </p:nvPicPr>
        <p:blipFill rotWithShape="1">
          <a:blip r:embed="rId3">
            <a:alphaModFix/>
          </a:blip>
          <a:srcRect b="18838" l="0" r="0" t="24297"/>
          <a:stretch/>
        </p:blipFill>
        <p:spPr>
          <a:xfrm>
            <a:off x="567500" y="1069437"/>
            <a:ext cx="8169751" cy="2709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2" name="Shape 1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3" name="Google Shape;1753;g36ce4dc796e_0_165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54" name="Google Shape;1754;g36ce4dc796e_0_165"/>
          <p:cNvSpPr txBox="1"/>
          <p:nvPr>
            <p:ph type="title"/>
          </p:nvPr>
        </p:nvSpPr>
        <p:spPr>
          <a:xfrm>
            <a:off x="284550" y="-68250"/>
            <a:ext cx="83187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Network Attached Storage (NAS)</a:t>
            </a:r>
            <a:endParaRPr sz="3600"/>
          </a:p>
        </p:txBody>
      </p:sp>
      <p:pic>
        <p:nvPicPr>
          <p:cNvPr id="1755" name="Google Shape;1755;g36ce4dc796e_0_165" title="WhatsApp Image 2025-09-23 at 06.07.08.jpe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2875" y="1146150"/>
            <a:ext cx="3692550" cy="3692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9" name="Shape 1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0" name="Google Shape;1760;g36ce4dc796e_0_171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61" name="Google Shape;1761;g36ce4dc796e_0_171"/>
          <p:cNvSpPr txBox="1"/>
          <p:nvPr>
            <p:ph idx="4294967295" type="title"/>
          </p:nvPr>
        </p:nvSpPr>
        <p:spPr>
          <a:xfrm>
            <a:off x="807000" y="2813425"/>
            <a:ext cx="7530000" cy="193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1800"/>
              <a:t>A storage device connected to a network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Allows multiple users/devices to access files from anywhere on the network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Acts like a personal file server</a:t>
            </a:r>
            <a:endParaRPr sz="18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sz="1800"/>
          </a:p>
        </p:txBody>
      </p:sp>
      <p:pic>
        <p:nvPicPr>
          <p:cNvPr id="1762" name="Google Shape;1762;g36ce4dc796e_0_1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89550" y="228599"/>
            <a:ext cx="4499951" cy="246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6" name="Shape 1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7" name="Google Shape;1767;g36ce4dc796e_0_177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68" name="Google Shape;1768;g36ce4dc796e_0_177"/>
          <p:cNvSpPr txBox="1"/>
          <p:nvPr>
            <p:ph idx="4294967295" type="title"/>
          </p:nvPr>
        </p:nvSpPr>
        <p:spPr>
          <a:xfrm>
            <a:off x="807000" y="2813425"/>
            <a:ext cx="7530000" cy="193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NAS connects to a router/switch via Ethernet (or Wi-Fi in some cases)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Users on the same network can access NAS storage like a shared drive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Can be set up for file sharing, backups, and media streaming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Managed through a simple web interface</a:t>
            </a:r>
            <a:endParaRPr sz="18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sz="1800"/>
          </a:p>
        </p:txBody>
      </p:sp>
      <p:pic>
        <p:nvPicPr>
          <p:cNvPr id="1769" name="Google Shape;1769;g36ce4dc796e_0_1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8600" y="228600"/>
            <a:ext cx="5686216" cy="2508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3" name="Shape 1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4" name="Google Shape;1774;g36ce4dc796e_0_183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75" name="Google Shape;1775;g36ce4dc796e_0_183"/>
          <p:cNvSpPr txBox="1"/>
          <p:nvPr>
            <p:ph idx="4294967295" type="title"/>
          </p:nvPr>
        </p:nvSpPr>
        <p:spPr>
          <a:xfrm>
            <a:off x="405150" y="457200"/>
            <a:ext cx="8217300" cy="6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3600"/>
              <a:t>Dedicated NAS Operating Systems</a:t>
            </a:r>
            <a:endParaRPr sz="3600"/>
          </a:p>
        </p:txBody>
      </p:sp>
      <p:pic>
        <p:nvPicPr>
          <p:cNvPr id="1776" name="Google Shape;1776;g36ce4dc796e_0_1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4175" y="3860800"/>
            <a:ext cx="5229225" cy="876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7" name="Google Shape;1777;g36ce4dc796e_0_18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67050" y="1290650"/>
            <a:ext cx="6076950" cy="102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8" name="Google Shape;1778;g36ce4dc796e_0_18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07800" y="2900375"/>
            <a:ext cx="2514600" cy="1638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9" name="Google Shape;1779;g36ce4dc796e_0_18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05150" y="2319350"/>
            <a:ext cx="3562950" cy="935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3" name="Shape 1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4" name="Google Shape;1784;g36ce4dc796e_0_192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85" name="Google Shape;1785;g36ce4dc796e_0_192"/>
          <p:cNvSpPr txBox="1"/>
          <p:nvPr>
            <p:ph idx="4294967295" type="title"/>
          </p:nvPr>
        </p:nvSpPr>
        <p:spPr>
          <a:xfrm>
            <a:off x="387600" y="347300"/>
            <a:ext cx="7954500" cy="11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3600"/>
              <a:t>Why do we need a dedicated NAS operating system?</a:t>
            </a:r>
            <a:endParaRPr sz="3600"/>
          </a:p>
        </p:txBody>
      </p:sp>
      <p:sp>
        <p:nvSpPr>
          <p:cNvPr id="1786" name="Google Shape;1786;g36ce4dc796e_0_192"/>
          <p:cNvSpPr txBox="1"/>
          <p:nvPr>
            <p:ph idx="4294967295" type="title"/>
          </p:nvPr>
        </p:nvSpPr>
        <p:spPr>
          <a:xfrm>
            <a:off x="387600" y="1433725"/>
            <a:ext cx="8368800" cy="370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Easy Setup and management – web interface instead of complex commands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Optimized for Storage – built-in RAID, snapshots, file sharing protocols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User Access Control – create accounts, permissions, groups easily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Data Protection – supports ZFS/Btrfs, checksums, redundancy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Extra Services – media server, cloud sync, backup, virtualization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Remote Access – secure login from anywhere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Stability &amp; Reliability – purpose-built, tested for storage workloads</a:t>
            </a:r>
            <a:endParaRPr sz="17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0" name="Shape 1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1" name="Google Shape;1791;g36ce4dc796e_0_198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92" name="Google Shape;1792;g36ce4dc796e_0_198"/>
          <p:cNvSpPr txBox="1"/>
          <p:nvPr>
            <p:ph idx="4294967295" type="title"/>
          </p:nvPr>
        </p:nvSpPr>
        <p:spPr>
          <a:xfrm>
            <a:off x="387600" y="228600"/>
            <a:ext cx="8635500" cy="11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3500"/>
              <a:t>RAID (Redundant Array of Independent Disks)</a:t>
            </a:r>
            <a:endParaRPr sz="3500"/>
          </a:p>
        </p:txBody>
      </p:sp>
      <p:sp>
        <p:nvSpPr>
          <p:cNvPr id="1793" name="Google Shape;1793;g36ce4dc796e_0_198"/>
          <p:cNvSpPr txBox="1"/>
          <p:nvPr>
            <p:ph idx="4294967295" type="title"/>
          </p:nvPr>
        </p:nvSpPr>
        <p:spPr>
          <a:xfrm>
            <a:off x="387600" y="1346750"/>
            <a:ext cx="8368800" cy="3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1700"/>
              <a:t>A method of combining multiple hard drives into one system.</a:t>
            </a:r>
            <a:br>
              <a:rPr lang="en" sz="1700"/>
            </a:br>
            <a:br>
              <a:rPr lang="en" sz="1700"/>
            </a:br>
            <a:br>
              <a:rPr lang="en" sz="1700"/>
            </a:br>
            <a:r>
              <a:rPr lang="en" sz="1700"/>
              <a:t>RAID levels :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RAID 0 – Speed, no safety (data split across drives).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RAID 1 – Safety, no speed (data mirrored).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RAID 5/6 – Balance of speed + redundancy.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RAID 10 – Fast and safe (but needs more drives).</a:t>
            </a:r>
            <a:endParaRPr sz="17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sz="170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7" name="Shape 1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8" name="Google Shape;1798;g36ce4dc796e_0_204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99" name="Google Shape;1799;g36ce4dc796e_0_204"/>
          <p:cNvSpPr txBox="1"/>
          <p:nvPr>
            <p:ph type="title"/>
          </p:nvPr>
        </p:nvSpPr>
        <p:spPr>
          <a:xfrm>
            <a:off x="284550" y="-68250"/>
            <a:ext cx="73866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Storage Area Network (SAN)</a:t>
            </a:r>
            <a:endParaRPr sz="3600"/>
          </a:p>
        </p:txBody>
      </p:sp>
      <p:pic>
        <p:nvPicPr>
          <p:cNvPr id="1800" name="Google Shape;1800;g36ce4dc796e_0_204"/>
          <p:cNvPicPr preferRelativeResize="0"/>
          <p:nvPr/>
        </p:nvPicPr>
        <p:blipFill rotWithShape="1">
          <a:blip r:embed="rId3">
            <a:alphaModFix/>
          </a:blip>
          <a:srcRect b="0" l="0" r="0" t="11629"/>
          <a:stretch/>
        </p:blipFill>
        <p:spPr>
          <a:xfrm>
            <a:off x="2828925" y="1290650"/>
            <a:ext cx="3685675" cy="326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4" name="Shape 1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5" name="Google Shape;1805;g36ce4dc796e_0_210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06" name="Google Shape;1806;g36ce4dc796e_0_210"/>
          <p:cNvSpPr txBox="1"/>
          <p:nvPr>
            <p:ph idx="4294967295" type="title"/>
          </p:nvPr>
        </p:nvSpPr>
        <p:spPr>
          <a:xfrm>
            <a:off x="807000" y="2813425"/>
            <a:ext cx="7530000" cy="21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 dedicated high-speed network that connects servers to storage devices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Provides block-level storage (like a local hard drive to the server)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Used in data centers and enterprises, not usually at home</a:t>
            </a:r>
            <a:endParaRPr sz="18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sz="1800"/>
          </a:p>
        </p:txBody>
      </p:sp>
      <p:pic>
        <p:nvPicPr>
          <p:cNvPr id="1807" name="Google Shape;1807;g36ce4dc796e_0_2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63950" y="149600"/>
            <a:ext cx="3022500" cy="2430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4" name="Shape 1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5" name="Google Shape;1575;g36ce4dc796e_0_16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76" name="Google Shape;1576;g36ce4dc796e_0_16"/>
          <p:cNvSpPr txBox="1"/>
          <p:nvPr>
            <p:ph type="title"/>
          </p:nvPr>
        </p:nvSpPr>
        <p:spPr>
          <a:xfrm>
            <a:off x="284550" y="-68250"/>
            <a:ext cx="86382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Introduction to the Digital World</a:t>
            </a:r>
            <a:endParaRPr sz="3600"/>
          </a:p>
        </p:txBody>
      </p:sp>
      <p:pic>
        <p:nvPicPr>
          <p:cNvPr id="1577" name="Google Shape;1577;g36ce4dc796e_0_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1563" y="1146150"/>
            <a:ext cx="6940885" cy="3692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1" name="Shape 1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" name="Google Shape;1812;g36ce4dc796e_0_216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13" name="Google Shape;1813;g36ce4dc796e_0_216"/>
          <p:cNvSpPr txBox="1"/>
          <p:nvPr>
            <p:ph idx="4294967295" type="title"/>
          </p:nvPr>
        </p:nvSpPr>
        <p:spPr>
          <a:xfrm>
            <a:off x="807000" y="2813425"/>
            <a:ext cx="7530000" cy="21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Extremely fast and reliable</a:t>
            </a:r>
            <a:br>
              <a:rPr lang="en" sz="1800"/>
            </a:b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Centralized storage pool for many servers</a:t>
            </a:r>
            <a:br>
              <a:rPr lang="en" sz="1800"/>
            </a:b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Scales to very large amounts of data</a:t>
            </a:r>
            <a:br>
              <a:rPr lang="en" sz="1800"/>
            </a:b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Great for mission-critical applications</a:t>
            </a:r>
            <a:endParaRPr sz="18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sz="1800"/>
          </a:p>
        </p:txBody>
      </p:sp>
      <p:pic>
        <p:nvPicPr>
          <p:cNvPr id="1814" name="Google Shape;1814;g36ce4dc796e_0_216"/>
          <p:cNvPicPr preferRelativeResize="0"/>
          <p:nvPr/>
        </p:nvPicPr>
        <p:blipFill rotWithShape="1">
          <a:blip r:embed="rId3">
            <a:alphaModFix/>
          </a:blip>
          <a:srcRect b="0" l="0" r="5598" t="0"/>
          <a:stretch/>
        </p:blipFill>
        <p:spPr>
          <a:xfrm>
            <a:off x="2389300" y="152375"/>
            <a:ext cx="3946301" cy="2508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8" name="Shape 1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9" name="Google Shape;1819;g36ce4dc796e_0_222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20" name="Google Shape;1820;g36ce4dc796e_0_2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0200" y="190500"/>
            <a:ext cx="7143750" cy="476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1" name="Shape 1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2" name="Google Shape;1582;g36ce4dc796e_0_1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83" name="Google Shape;1583;g36ce4dc796e_0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9600" y="1146150"/>
            <a:ext cx="5908080" cy="3692550"/>
          </a:xfrm>
          <a:prstGeom prst="rect">
            <a:avLst/>
          </a:prstGeom>
          <a:noFill/>
          <a:ln>
            <a:noFill/>
          </a:ln>
        </p:spPr>
      </p:pic>
      <p:sp>
        <p:nvSpPr>
          <p:cNvPr id="1584" name="Google Shape;1584;g36ce4dc796e_0_1"/>
          <p:cNvSpPr txBox="1"/>
          <p:nvPr>
            <p:ph type="title"/>
          </p:nvPr>
        </p:nvSpPr>
        <p:spPr>
          <a:xfrm>
            <a:off x="284550" y="-68250"/>
            <a:ext cx="86382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Introduction to the Digital World</a:t>
            </a:r>
            <a:endParaRPr sz="3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8" name="Shape 1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9" name="Google Shape;1589;g36ce4dc796e_0_25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90" name="Google Shape;1590;g36ce4dc796e_0_25"/>
          <p:cNvSpPr txBox="1"/>
          <p:nvPr>
            <p:ph type="title"/>
          </p:nvPr>
        </p:nvSpPr>
        <p:spPr>
          <a:xfrm>
            <a:off x="284550" y="-68250"/>
            <a:ext cx="86382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Introduction to the Digital World</a:t>
            </a:r>
            <a:endParaRPr sz="3600"/>
          </a:p>
        </p:txBody>
      </p:sp>
      <p:pic>
        <p:nvPicPr>
          <p:cNvPr id="1591" name="Google Shape;1591;g36ce4dc796e_0_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635200"/>
            <a:ext cx="9144000" cy="26193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5" name="Shape 1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6" name="Google Shape;1596;g36ce4dc796e_0_33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97" name="Google Shape;1597;g36ce4dc796e_0_33"/>
          <p:cNvSpPr txBox="1"/>
          <p:nvPr>
            <p:ph type="title"/>
          </p:nvPr>
        </p:nvSpPr>
        <p:spPr>
          <a:xfrm>
            <a:off x="284550" y="-68250"/>
            <a:ext cx="86382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" sz="3600"/>
              <a:t>The Physical World </a:t>
            </a:r>
            <a:endParaRPr sz="3600"/>
          </a:p>
        </p:txBody>
      </p:sp>
      <p:pic>
        <p:nvPicPr>
          <p:cNvPr id="1598" name="Google Shape;1598;g36ce4dc796e_0_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328725"/>
            <a:ext cx="9144000" cy="26193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2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" name="Google Shape;1603;g36ce4dc796e_0_39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04" name="Google Shape;1604;g36ce4dc796e_0_39"/>
          <p:cNvSpPr txBox="1"/>
          <p:nvPr>
            <p:ph type="title"/>
          </p:nvPr>
        </p:nvSpPr>
        <p:spPr>
          <a:xfrm>
            <a:off x="284550" y="-68250"/>
            <a:ext cx="8592000" cy="1050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r>
              <a:rPr lang="en" sz="3600"/>
              <a:t>Hard Disk Drive (HDD)</a:t>
            </a:r>
            <a:endParaRPr sz="3600"/>
          </a:p>
        </p:txBody>
      </p:sp>
      <p:pic>
        <p:nvPicPr>
          <p:cNvPr id="1605" name="Google Shape;1605;g36ce4dc796e_0_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75900" y="1161825"/>
            <a:ext cx="3735227" cy="385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9" name="Shape 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" name="Google Shape;1610;g36ce4dc796e_0_45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11" name="Google Shape;1611;g36ce4dc796e_0_45"/>
          <p:cNvSpPr txBox="1"/>
          <p:nvPr>
            <p:ph type="title"/>
          </p:nvPr>
        </p:nvSpPr>
        <p:spPr>
          <a:xfrm>
            <a:off x="276000" y="-68250"/>
            <a:ext cx="8592000" cy="1050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r>
              <a:rPr lang="en" sz="3600"/>
              <a:t>Main parts of HDD</a:t>
            </a:r>
            <a:endParaRPr sz="3600"/>
          </a:p>
        </p:txBody>
      </p:sp>
      <p:pic>
        <p:nvPicPr>
          <p:cNvPr id="1612" name="Google Shape;1612;g36ce4dc796e_0_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725" y="982650"/>
            <a:ext cx="4624948" cy="385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613" name="Google Shape;1613;g36ce4dc796e_0_45"/>
          <p:cNvSpPr txBox="1"/>
          <p:nvPr>
            <p:ph type="title"/>
          </p:nvPr>
        </p:nvSpPr>
        <p:spPr>
          <a:xfrm>
            <a:off x="4698675" y="982650"/>
            <a:ext cx="4304700" cy="37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Platters – circular disks that store data using magnetism</a:t>
            </a:r>
            <a:endParaRPr sz="17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Spindle – rotates the platters at high speed (e.g., 5400 or 7200 RPM)</a:t>
            </a:r>
            <a:endParaRPr sz="17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Read/Write Head – tiny arm that moves across platters to read/write data</a:t>
            </a:r>
            <a:endParaRPr sz="17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Actuator Arm – positions the read/write head with precision</a:t>
            </a:r>
            <a:endParaRPr sz="17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Controller – the "brain" that manages all operations</a:t>
            </a:r>
            <a:endParaRPr sz="17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r>
              <a:t/>
            </a:r>
            <a:endParaRPr sz="17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plate - Blocks">
  <a:themeElements>
    <a:clrScheme name="Simple Light">
      <a:dk1>
        <a:srgbClr val="FDFDFC"/>
      </a:dk1>
      <a:lt1>
        <a:srgbClr val="541301"/>
      </a:lt1>
      <a:dk2>
        <a:srgbClr val="DCDBD1"/>
      </a:dk2>
      <a:lt2>
        <a:srgbClr val="E5765B"/>
      </a:lt2>
      <a:accent1>
        <a:srgbClr val="D6FFD7"/>
      </a:accent1>
      <a:accent2>
        <a:srgbClr val="EBFFEC"/>
      </a:accent2>
      <a:accent3>
        <a:srgbClr val="A9B0FE"/>
      </a:accent3>
      <a:accent4>
        <a:srgbClr val="D5D7FF"/>
      </a:accent4>
      <a:accent5>
        <a:srgbClr val="F4BBAD"/>
      </a:accent5>
      <a:accent6>
        <a:srgbClr val="1B1311"/>
      </a:accent6>
      <a:hlink>
        <a:srgbClr val="A9B0F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plate - Blocks">
  <a:themeElements>
    <a:clrScheme name="Simple Light">
      <a:dk1>
        <a:srgbClr val="FDFDFC"/>
      </a:dk1>
      <a:lt1>
        <a:srgbClr val="541301"/>
      </a:lt1>
      <a:dk2>
        <a:srgbClr val="DCDBD1"/>
      </a:dk2>
      <a:lt2>
        <a:srgbClr val="E5765B"/>
      </a:lt2>
      <a:accent1>
        <a:srgbClr val="D6FFD7"/>
      </a:accent1>
      <a:accent2>
        <a:srgbClr val="EBFFEC"/>
      </a:accent2>
      <a:accent3>
        <a:srgbClr val="A9B0FE"/>
      </a:accent3>
      <a:accent4>
        <a:srgbClr val="D5D7FF"/>
      </a:accent4>
      <a:accent5>
        <a:srgbClr val="F4BBAD"/>
      </a:accent5>
      <a:accent6>
        <a:srgbClr val="1B1311"/>
      </a:accent6>
      <a:hlink>
        <a:srgbClr val="A9B0F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Template - Blocks">
  <a:themeElements>
    <a:clrScheme name="Simple Light">
      <a:dk1>
        <a:srgbClr val="FDFDFC"/>
      </a:dk1>
      <a:lt1>
        <a:srgbClr val="541301"/>
      </a:lt1>
      <a:dk2>
        <a:srgbClr val="DCDBD1"/>
      </a:dk2>
      <a:lt2>
        <a:srgbClr val="E5765B"/>
      </a:lt2>
      <a:accent1>
        <a:srgbClr val="D6FFD7"/>
      </a:accent1>
      <a:accent2>
        <a:srgbClr val="EBFFEC"/>
      </a:accent2>
      <a:accent3>
        <a:srgbClr val="A9B0FE"/>
      </a:accent3>
      <a:accent4>
        <a:srgbClr val="D5D7FF"/>
      </a:accent4>
      <a:accent5>
        <a:srgbClr val="F4BBAD"/>
      </a:accent5>
      <a:accent6>
        <a:srgbClr val="1B1311"/>
      </a:accent6>
      <a:hlink>
        <a:srgbClr val="A9B0F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